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35efc9f10748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b130c2a4524a3f"/>
  </p:sldMasterIdLst>
  <p:sldIdLst>
    <p:sldId xmlns:r="http://schemas.openxmlformats.org/officeDocument/2006/relationships" id="256" r:id="Rc008affc29b84b4c"/>
    <p:sldId xmlns:r="http://schemas.openxmlformats.org/officeDocument/2006/relationships" id="257" r:id="R0e877988546f4985"/>
    <p:sldId xmlns:r="http://schemas.openxmlformats.org/officeDocument/2006/relationships" id="258" r:id="Rb5b560edf9574aec"/>
    <p:sldId xmlns:r="http://schemas.openxmlformats.org/officeDocument/2006/relationships" id="259" r:id="Rcb3cfc5d8e854af7"/>
    <p:sldId xmlns:r="http://schemas.openxmlformats.org/officeDocument/2006/relationships" id="260" r:id="Rab4e444a14014e5e"/>
    <p:sldId xmlns:r="http://schemas.openxmlformats.org/officeDocument/2006/relationships" id="261" r:id="R44c5c3c847aa4355"/>
    <p:sldId xmlns:r="http://schemas.openxmlformats.org/officeDocument/2006/relationships" id="262" r:id="R4a22915115e5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130c2a4524a3f" /><Relationship Type="http://schemas.openxmlformats.org/officeDocument/2006/relationships/slide" Target="/ppt/slides/slide1.xml" Id="Rc008affc29b84b4c" /><Relationship Type="http://schemas.openxmlformats.org/officeDocument/2006/relationships/slide" Target="/ppt/slides/slide2.xml" Id="R0e877988546f4985" /><Relationship Type="http://schemas.openxmlformats.org/officeDocument/2006/relationships/slide" Target="/ppt/slides/slide3.xml" Id="Rb5b560edf9574aec" /><Relationship Type="http://schemas.openxmlformats.org/officeDocument/2006/relationships/slide" Target="/ppt/slides/slide4.xml" Id="Rcb3cfc5d8e854af7" /><Relationship Type="http://schemas.openxmlformats.org/officeDocument/2006/relationships/slide" Target="/ppt/slides/slide5.xml" Id="Rab4e444a14014e5e" /><Relationship Type="http://schemas.openxmlformats.org/officeDocument/2006/relationships/slide" Target="/ppt/slides/slide6.xml" Id="R44c5c3c847aa4355" /><Relationship Type="http://schemas.openxmlformats.org/officeDocument/2006/relationships/slide" Target="/ppt/slides/slide7.xml" Id="R4a22915115e5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509760ad34c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15b6cb64d43c8" /><Relationship Type="http://schemas.openxmlformats.org/officeDocument/2006/relationships/theme" Target="/ppt/slideMasters/theme/theme1.xml" Id="R658a761c1e69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715b6cb64d43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01fb8fa86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b72a2f80e4b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1b46bbf684f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b4b471ed945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d9fda407d4e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4dee87d614b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15bcf542241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MAVIS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3 432 922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13 663 169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13 713 873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SKORSTAD INGER AASEBY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Guldmandsveien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989 211 137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MAVIS AS</a:t>
            </a:r>
          </a:p>
        </p:txBody>
      </p:sp>
    </p:spTree>
  </p:cSld>
  <p:clrMapOvr>
    <a:masterClrMapping xmlns:a="http://schemas.openxmlformats.org/drawingml/2006/main"/>
  </p:clrMapOvr>
</p:sld>
</file>