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4dd1a864dd41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08e90718324468"/>
  </p:sldMasterIdLst>
  <p:sldIdLst>
    <p:sldId xmlns:r="http://schemas.openxmlformats.org/officeDocument/2006/relationships" id="256" r:id="Rf1e0e8e262dc40af"/>
    <p:sldId xmlns:r="http://schemas.openxmlformats.org/officeDocument/2006/relationships" id="257" r:id="Rc34ec979e608463c"/>
    <p:sldId xmlns:r="http://schemas.openxmlformats.org/officeDocument/2006/relationships" id="258" r:id="R17d4fe32f33441da"/>
    <p:sldId xmlns:r="http://schemas.openxmlformats.org/officeDocument/2006/relationships" id="259" r:id="R271c2f6eb8264586"/>
    <p:sldId xmlns:r="http://schemas.openxmlformats.org/officeDocument/2006/relationships" id="260" r:id="Rf633c3e43c824472"/>
    <p:sldId xmlns:r="http://schemas.openxmlformats.org/officeDocument/2006/relationships" id="261" r:id="Rb50871f83613405e"/>
    <p:sldId xmlns:r="http://schemas.openxmlformats.org/officeDocument/2006/relationships" id="262" r:id="R58ed126d9d4645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08e90718324468" /><Relationship Type="http://schemas.openxmlformats.org/officeDocument/2006/relationships/slide" Target="/ppt/slides/slide1.xml" Id="Rf1e0e8e262dc40af" /><Relationship Type="http://schemas.openxmlformats.org/officeDocument/2006/relationships/slide" Target="/ppt/slides/slide2.xml" Id="Rc34ec979e608463c" /><Relationship Type="http://schemas.openxmlformats.org/officeDocument/2006/relationships/slide" Target="/ppt/slides/slide3.xml" Id="R17d4fe32f33441da" /><Relationship Type="http://schemas.openxmlformats.org/officeDocument/2006/relationships/slide" Target="/ppt/slides/slide4.xml" Id="R271c2f6eb8264586" /><Relationship Type="http://schemas.openxmlformats.org/officeDocument/2006/relationships/slide" Target="/ppt/slides/slide5.xml" Id="Rf633c3e43c824472" /><Relationship Type="http://schemas.openxmlformats.org/officeDocument/2006/relationships/slide" Target="/ppt/slides/slide6.xml" Id="Rb50871f83613405e" /><Relationship Type="http://schemas.openxmlformats.org/officeDocument/2006/relationships/slide" Target="/ppt/slides/slide7.xml" Id="R58ed126d9d4645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0c18b8d96f45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a43cf312b4284" /><Relationship Type="http://schemas.openxmlformats.org/officeDocument/2006/relationships/theme" Target="/ppt/slideMasters/theme/theme1.xml" Id="R4a006de760bd44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4a43cf312b42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e2e33c94d4d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6fbd25e2647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9f63e996745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60094bef14b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7d1f98ae343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b7222973147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6dd233d2c4e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OTILLIO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OTILLIO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OTILLIO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OTILLIO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OTILLIO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OTILLIO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OTILLIO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NEDRUM DAG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NEDRUM WENCHE HELEN DAHL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OTILLIO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Kanalsletta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30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989 211 021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OTILLIO AS</a:t>
            </a:r>
          </a:p>
        </p:txBody>
      </p:sp>
    </p:spTree>
  </p:cSld>
  <p:clrMapOvr>
    <a:masterClrMapping xmlns:a="http://schemas.openxmlformats.org/drawingml/2006/main"/>
  </p:clrMapOvr>
</p:sld>
</file>