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6002e5fa4c4f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aeb09f1e014635"/>
  </p:sldMasterIdLst>
  <p:sldIdLst>
    <p:sldId xmlns:r="http://schemas.openxmlformats.org/officeDocument/2006/relationships" id="256" r:id="Rb7ba4a6fb86d468a"/>
    <p:sldId xmlns:r="http://schemas.openxmlformats.org/officeDocument/2006/relationships" id="257" r:id="Ra794b487a37d4997"/>
    <p:sldId xmlns:r="http://schemas.openxmlformats.org/officeDocument/2006/relationships" id="258" r:id="R53ac5f1df40d4907"/>
    <p:sldId xmlns:r="http://schemas.openxmlformats.org/officeDocument/2006/relationships" id="259" r:id="Rc61f4232db584b02"/>
    <p:sldId xmlns:r="http://schemas.openxmlformats.org/officeDocument/2006/relationships" id="260" r:id="R26db79f03f9048f0"/>
    <p:sldId xmlns:r="http://schemas.openxmlformats.org/officeDocument/2006/relationships" id="261" r:id="R3b4863546ae047a1"/>
    <p:sldId xmlns:r="http://schemas.openxmlformats.org/officeDocument/2006/relationships" id="262" r:id="R1b8aaf6b827f4f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aeb09f1e014635" /><Relationship Type="http://schemas.openxmlformats.org/officeDocument/2006/relationships/slide" Target="/ppt/slides/slide1.xml" Id="Rb7ba4a6fb86d468a" /><Relationship Type="http://schemas.openxmlformats.org/officeDocument/2006/relationships/slide" Target="/ppt/slides/slide2.xml" Id="Ra794b487a37d4997" /><Relationship Type="http://schemas.openxmlformats.org/officeDocument/2006/relationships/slide" Target="/ppt/slides/slide3.xml" Id="R53ac5f1df40d4907" /><Relationship Type="http://schemas.openxmlformats.org/officeDocument/2006/relationships/slide" Target="/ppt/slides/slide4.xml" Id="Rc61f4232db584b02" /><Relationship Type="http://schemas.openxmlformats.org/officeDocument/2006/relationships/slide" Target="/ppt/slides/slide5.xml" Id="R26db79f03f9048f0" /><Relationship Type="http://schemas.openxmlformats.org/officeDocument/2006/relationships/slide" Target="/ppt/slides/slide6.xml" Id="R3b4863546ae047a1" /><Relationship Type="http://schemas.openxmlformats.org/officeDocument/2006/relationships/slide" Target="/ppt/slides/slide7.xml" Id="R1b8aaf6b827f4f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e35d68225d41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86d20e5bf4b13" /><Relationship Type="http://schemas.openxmlformats.org/officeDocument/2006/relationships/theme" Target="/ppt/slideMasters/theme/theme1.xml" Id="R4867046f81fd47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d86d20e5bf4b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adfd03b7b4f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177eb9a9e41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355d3b23f4c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ab839e49143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5cf3405164b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13cbe9f9b41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8e3baf80e43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KAYS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KAYS HOLDING AS ble etablert [år] og holder til i Sirevåg.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4 704 558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5 703 250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11 363 458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SIREVÅG KAY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Ognaveien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4364 Sirevåg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