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a9d82a98bc44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0b4e15b704af3"/>
  </p:sldMasterIdLst>
  <p:sldIdLst>
    <p:sldId xmlns:r="http://schemas.openxmlformats.org/officeDocument/2006/relationships" id="256" r:id="Rdde0e289ad894da1"/>
    <p:sldId xmlns:r="http://schemas.openxmlformats.org/officeDocument/2006/relationships" id="257" r:id="Rf350f8bfb2dd45be"/>
    <p:sldId xmlns:r="http://schemas.openxmlformats.org/officeDocument/2006/relationships" id="258" r:id="Rc62f9a544a284cae"/>
    <p:sldId xmlns:r="http://schemas.openxmlformats.org/officeDocument/2006/relationships" id="259" r:id="R2b86cd0407cc483d"/>
    <p:sldId xmlns:r="http://schemas.openxmlformats.org/officeDocument/2006/relationships" id="260" r:id="R28c93a4c4e034ebe"/>
    <p:sldId xmlns:r="http://schemas.openxmlformats.org/officeDocument/2006/relationships" id="261" r:id="Rdf169c8ebfb9468f"/>
    <p:sldId xmlns:r="http://schemas.openxmlformats.org/officeDocument/2006/relationships" id="262" r:id="R875ae5a4330246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0b4e15b704af3" /><Relationship Type="http://schemas.openxmlformats.org/officeDocument/2006/relationships/slide" Target="/ppt/slides/slide1.xml" Id="Rdde0e289ad894da1" /><Relationship Type="http://schemas.openxmlformats.org/officeDocument/2006/relationships/slide" Target="/ppt/slides/slide2.xml" Id="Rf350f8bfb2dd45be" /><Relationship Type="http://schemas.openxmlformats.org/officeDocument/2006/relationships/slide" Target="/ppt/slides/slide3.xml" Id="Rc62f9a544a284cae" /><Relationship Type="http://schemas.openxmlformats.org/officeDocument/2006/relationships/slide" Target="/ppt/slides/slide4.xml" Id="R2b86cd0407cc483d" /><Relationship Type="http://schemas.openxmlformats.org/officeDocument/2006/relationships/slide" Target="/ppt/slides/slide5.xml" Id="R28c93a4c4e034ebe" /><Relationship Type="http://schemas.openxmlformats.org/officeDocument/2006/relationships/slide" Target="/ppt/slides/slide6.xml" Id="Rdf169c8ebfb9468f" /><Relationship Type="http://schemas.openxmlformats.org/officeDocument/2006/relationships/slide" Target="/ppt/slides/slide7.xml" Id="R875ae5a4330246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0463a332f49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80557547f42e9" /><Relationship Type="http://schemas.openxmlformats.org/officeDocument/2006/relationships/theme" Target="/ppt/slideMasters/theme/theme1.xml" Id="R51c7658b6625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580557547f42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977a13248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d51c2780a4a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f88c07b5d44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ec0b80fd84b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465e461204e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b552a757842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20934b21041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KAYS HOLDING AS ble etablert [år] og holder til i Sirevåg.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4 704 558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5 703 250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11 363 458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MAGNE SIREVÅG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Ognaveien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4364 Sirevåg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KAYS HOLDING AS</a:t>
            </a:r>
          </a:p>
        </p:txBody>
      </p:sp>
    </p:spTree>
  </p:cSld>
  <p:clrMapOvr>
    <a:masterClrMapping xmlns:a="http://schemas.openxmlformats.org/drawingml/2006/main"/>
  </p:clrMapOvr>
</p:sld>
</file>