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74dacedfb242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c9073d8ea4927"/>
  </p:sldMasterIdLst>
  <p:sldIdLst>
    <p:sldId xmlns:r="http://schemas.openxmlformats.org/officeDocument/2006/relationships" id="256" r:id="R0129e94d30e5466b"/>
    <p:sldId xmlns:r="http://schemas.openxmlformats.org/officeDocument/2006/relationships" id="257" r:id="R85e71034e82346d6"/>
    <p:sldId xmlns:r="http://schemas.openxmlformats.org/officeDocument/2006/relationships" id="258" r:id="Re86b65c80b3a49ae"/>
    <p:sldId xmlns:r="http://schemas.openxmlformats.org/officeDocument/2006/relationships" id="259" r:id="Re0569da081094fff"/>
    <p:sldId xmlns:r="http://schemas.openxmlformats.org/officeDocument/2006/relationships" id="260" r:id="R520a959316004889"/>
    <p:sldId xmlns:r="http://schemas.openxmlformats.org/officeDocument/2006/relationships" id="261" r:id="Ra8ec9bffeb0f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c9073d8ea4927" /><Relationship Type="http://schemas.openxmlformats.org/officeDocument/2006/relationships/slide" Target="/ppt/slides/slide1.xml" Id="R0129e94d30e5466b" /><Relationship Type="http://schemas.openxmlformats.org/officeDocument/2006/relationships/slide" Target="/ppt/slides/slide2.xml" Id="R85e71034e82346d6" /><Relationship Type="http://schemas.openxmlformats.org/officeDocument/2006/relationships/slide" Target="/ppt/slides/slide3.xml" Id="Re86b65c80b3a49ae" /><Relationship Type="http://schemas.openxmlformats.org/officeDocument/2006/relationships/slide" Target="/ppt/slides/slide4.xml" Id="Re0569da081094fff" /><Relationship Type="http://schemas.openxmlformats.org/officeDocument/2006/relationships/slide" Target="/ppt/slides/slide5.xml" Id="R520a959316004889" /><Relationship Type="http://schemas.openxmlformats.org/officeDocument/2006/relationships/slide" Target="/ppt/slides/slide6.xml" Id="Ra8ec9bffeb0f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225532db2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38033ccdb4c4c" /><Relationship Type="http://schemas.openxmlformats.org/officeDocument/2006/relationships/theme" Target="/ppt/slideMasters/theme/theme1.xml" Id="R683910ed90ef49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38033ccdb4c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79fa4fe3c48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3f7654bbb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8447fe727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24b31de7041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cc681c17e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231a4d0b3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