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ccf11bc56ec40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68dd0bcfd44572"/>
  </p:sldMasterIdLst>
  <p:sldIdLst>
    <p:sldId xmlns:r="http://schemas.openxmlformats.org/officeDocument/2006/relationships" id="256" r:id="Rc3bdb49ef79847ca"/>
    <p:sldId xmlns:r="http://schemas.openxmlformats.org/officeDocument/2006/relationships" id="257" r:id="R40dba214ec1c4028"/>
    <p:sldId xmlns:r="http://schemas.openxmlformats.org/officeDocument/2006/relationships" id="258" r:id="Rdc47c9a77db346cf"/>
    <p:sldId xmlns:r="http://schemas.openxmlformats.org/officeDocument/2006/relationships" id="259" r:id="R7d68b271970c400c"/>
    <p:sldId xmlns:r="http://schemas.openxmlformats.org/officeDocument/2006/relationships" id="260" r:id="Rf931788d021f4166"/>
    <p:sldId xmlns:r="http://schemas.openxmlformats.org/officeDocument/2006/relationships" id="261" r:id="Rc0e978c00b4b4abf"/>
    <p:sldId xmlns:r="http://schemas.openxmlformats.org/officeDocument/2006/relationships" id="262" r:id="Rd7f3d53263c346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68dd0bcfd44572" /><Relationship Type="http://schemas.openxmlformats.org/officeDocument/2006/relationships/slide" Target="/ppt/slides/slide1.xml" Id="Rc3bdb49ef79847ca" /><Relationship Type="http://schemas.openxmlformats.org/officeDocument/2006/relationships/slide" Target="/ppt/slides/slide2.xml" Id="R40dba214ec1c4028" /><Relationship Type="http://schemas.openxmlformats.org/officeDocument/2006/relationships/slide" Target="/ppt/slides/slide3.xml" Id="Rdc47c9a77db346cf" /><Relationship Type="http://schemas.openxmlformats.org/officeDocument/2006/relationships/slide" Target="/ppt/slides/slide4.xml" Id="R7d68b271970c400c" /><Relationship Type="http://schemas.openxmlformats.org/officeDocument/2006/relationships/slide" Target="/ppt/slides/slide5.xml" Id="Rf931788d021f4166" /><Relationship Type="http://schemas.openxmlformats.org/officeDocument/2006/relationships/slide" Target="/ppt/slides/slide6.xml" Id="Rc0e978c00b4b4abf" /><Relationship Type="http://schemas.openxmlformats.org/officeDocument/2006/relationships/slide" Target="/ppt/slides/slide7.xml" Id="Rd7f3d53263c346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7fc957ae4049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a372731bea4f92" /><Relationship Type="http://schemas.openxmlformats.org/officeDocument/2006/relationships/theme" Target="/ppt/slideMasters/theme/theme1.xml" Id="R1437b87b94db45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a372731bea4f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9ab177536840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c6cdab95f140b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7cb0b219db40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17914e09cb41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d016ab7863462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4aa772de414d7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93ba33f3524cd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OSTEREIDET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OSTEREIDET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OSTEREIDET HOLDING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OSTEREIDET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OSTEREIDET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OSTEREIDET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−9 461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5 891 107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2 694 881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6 225 992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OSTEREIDET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VELAND SVEIN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OSTEREIDET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Godalstunet 17F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4015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989 209 949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OSTEREIDET HOLDING AS</a:t>
            </a:r>
          </a:p>
        </p:txBody>
      </p:sp>
    </p:spTree>
  </p:cSld>
  <p:clrMapOvr>
    <a:masterClrMapping xmlns:a="http://schemas.openxmlformats.org/drawingml/2006/main"/>
  </p:clrMapOvr>
</p:sld>
</file>