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1883746981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c15c6f2cd24e96"/>
  </p:sldMasterIdLst>
  <p:sldIdLst>
    <p:sldId xmlns:r="http://schemas.openxmlformats.org/officeDocument/2006/relationships" id="256" r:id="R877c14010d704a64"/>
    <p:sldId xmlns:r="http://schemas.openxmlformats.org/officeDocument/2006/relationships" id="257" r:id="R20e54ae497924722"/>
    <p:sldId xmlns:r="http://schemas.openxmlformats.org/officeDocument/2006/relationships" id="258" r:id="Rf2a37bce72c24848"/>
    <p:sldId xmlns:r="http://schemas.openxmlformats.org/officeDocument/2006/relationships" id="259" r:id="R2716fbcce3fe4463"/>
    <p:sldId xmlns:r="http://schemas.openxmlformats.org/officeDocument/2006/relationships" id="260" r:id="Rbfc876860bf44dd0"/>
    <p:sldId xmlns:r="http://schemas.openxmlformats.org/officeDocument/2006/relationships" id="261" r:id="Rca6d197cce1e4a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c15c6f2cd24e96" /><Relationship Type="http://schemas.openxmlformats.org/officeDocument/2006/relationships/slide" Target="/ppt/slides/slide1.xml" Id="R877c14010d704a64" /><Relationship Type="http://schemas.openxmlformats.org/officeDocument/2006/relationships/slide" Target="/ppt/slides/slide2.xml" Id="R20e54ae497924722" /><Relationship Type="http://schemas.openxmlformats.org/officeDocument/2006/relationships/slide" Target="/ppt/slides/slide3.xml" Id="Rf2a37bce72c24848" /><Relationship Type="http://schemas.openxmlformats.org/officeDocument/2006/relationships/slide" Target="/ppt/slides/slide4.xml" Id="R2716fbcce3fe4463" /><Relationship Type="http://schemas.openxmlformats.org/officeDocument/2006/relationships/slide" Target="/ppt/slides/slide5.xml" Id="Rbfc876860bf44dd0" /><Relationship Type="http://schemas.openxmlformats.org/officeDocument/2006/relationships/slide" Target="/ppt/slides/slide6.xml" Id="Rca6d197cce1e4a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28db4a09b94b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8898f859a4d74" /><Relationship Type="http://schemas.openxmlformats.org/officeDocument/2006/relationships/theme" Target="/ppt/slideMasters/theme/theme1.xml" Id="Rb85a1c97023041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a8898f859a4d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c5d64645d49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5c3b0ade44a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34f34b63a4a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1cbbe8f554c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36437c18947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abfb668ab4b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SEH AS ble etablert [år] og holder til i Enebakk.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ERIK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Fugliveien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1912 Enebakk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989 209 825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SEH AS</a:t>
            </a:r>
          </a:p>
        </p:txBody>
      </p:sp>
    </p:spTree>
  </p:cSld>
  <p:clrMapOvr>
    <a:masterClrMapping xmlns:a="http://schemas.openxmlformats.org/drawingml/2006/main"/>
  </p:clrMapOvr>
</p:sld>
</file>