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ccb1c6e7b3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a44488d0c64852"/>
  </p:sldMasterIdLst>
  <p:sldIdLst>
    <p:sldId xmlns:r="http://schemas.openxmlformats.org/officeDocument/2006/relationships" id="256" r:id="R35049767517c4efb"/>
    <p:sldId xmlns:r="http://schemas.openxmlformats.org/officeDocument/2006/relationships" id="257" r:id="R2b341ca5726549e0"/>
    <p:sldId xmlns:r="http://schemas.openxmlformats.org/officeDocument/2006/relationships" id="258" r:id="R0b6963ff9dda496a"/>
    <p:sldId xmlns:r="http://schemas.openxmlformats.org/officeDocument/2006/relationships" id="259" r:id="R99e361249d494c48"/>
    <p:sldId xmlns:r="http://schemas.openxmlformats.org/officeDocument/2006/relationships" id="260" r:id="Rfe330b6ab9d44fd9"/>
    <p:sldId xmlns:r="http://schemas.openxmlformats.org/officeDocument/2006/relationships" id="261" r:id="R9054478754924292"/>
    <p:sldId xmlns:r="http://schemas.openxmlformats.org/officeDocument/2006/relationships" id="262" r:id="R906cfb87d7bd48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44488d0c64852" /><Relationship Type="http://schemas.openxmlformats.org/officeDocument/2006/relationships/slide" Target="/ppt/slides/slide1.xml" Id="R35049767517c4efb" /><Relationship Type="http://schemas.openxmlformats.org/officeDocument/2006/relationships/slide" Target="/ppt/slides/slide2.xml" Id="R2b341ca5726549e0" /><Relationship Type="http://schemas.openxmlformats.org/officeDocument/2006/relationships/slide" Target="/ppt/slides/slide3.xml" Id="R0b6963ff9dda496a" /><Relationship Type="http://schemas.openxmlformats.org/officeDocument/2006/relationships/slide" Target="/ppt/slides/slide4.xml" Id="R99e361249d494c48" /><Relationship Type="http://schemas.openxmlformats.org/officeDocument/2006/relationships/slide" Target="/ppt/slides/slide5.xml" Id="Rfe330b6ab9d44fd9" /><Relationship Type="http://schemas.openxmlformats.org/officeDocument/2006/relationships/slide" Target="/ppt/slides/slide6.xml" Id="R9054478754924292" /><Relationship Type="http://schemas.openxmlformats.org/officeDocument/2006/relationships/slide" Target="/ppt/slides/slide7.xml" Id="R906cfb87d7bd48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eb54c590b4e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af3ae0a4f46e0" /><Relationship Type="http://schemas.openxmlformats.org/officeDocument/2006/relationships/theme" Target="/ppt/slideMasters/theme/theme1.xml" Id="Rad5bca2f61b84e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2af3ae0a4f46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b9ff9121a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7d5f921434a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b9ede14704d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6005b750c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d887ecacf4e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d04e2d3574d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73354191944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1 422 033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HELDERS JANNIGJE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Elvegate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989 208 780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 INVEST AS</a:t>
            </a:r>
          </a:p>
        </p:txBody>
      </p:sp>
    </p:spTree>
  </p:cSld>
  <p:clrMapOvr>
    <a:masterClrMapping xmlns:a="http://schemas.openxmlformats.org/drawingml/2006/main"/>
  </p:clrMapOvr>
</p:sld>
</file>