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0415e03a6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c42709b8e426c"/>
  </p:sldMasterIdLst>
  <p:sldIdLst>
    <p:sldId xmlns:r="http://schemas.openxmlformats.org/officeDocument/2006/relationships" id="256" r:id="R6b9ab9dce6d1489e"/>
    <p:sldId xmlns:r="http://schemas.openxmlformats.org/officeDocument/2006/relationships" id="257" r:id="R1dcbbff5f5c44a90"/>
    <p:sldId xmlns:r="http://schemas.openxmlformats.org/officeDocument/2006/relationships" id="258" r:id="R20f3c5ad37f54ae6"/>
    <p:sldId xmlns:r="http://schemas.openxmlformats.org/officeDocument/2006/relationships" id="259" r:id="R60587d6618b04860"/>
    <p:sldId xmlns:r="http://schemas.openxmlformats.org/officeDocument/2006/relationships" id="260" r:id="Rc53061787f054b82"/>
    <p:sldId xmlns:r="http://schemas.openxmlformats.org/officeDocument/2006/relationships" id="261" r:id="R70d6f4cd9ca14768"/>
    <p:sldId xmlns:r="http://schemas.openxmlformats.org/officeDocument/2006/relationships" id="262" r:id="Rc563f5b962e7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c42709b8e426c" /><Relationship Type="http://schemas.openxmlformats.org/officeDocument/2006/relationships/slide" Target="/ppt/slides/slide1.xml" Id="R6b9ab9dce6d1489e" /><Relationship Type="http://schemas.openxmlformats.org/officeDocument/2006/relationships/slide" Target="/ppt/slides/slide2.xml" Id="R1dcbbff5f5c44a90" /><Relationship Type="http://schemas.openxmlformats.org/officeDocument/2006/relationships/slide" Target="/ppt/slides/slide3.xml" Id="R20f3c5ad37f54ae6" /><Relationship Type="http://schemas.openxmlformats.org/officeDocument/2006/relationships/slide" Target="/ppt/slides/slide4.xml" Id="R60587d6618b04860" /><Relationship Type="http://schemas.openxmlformats.org/officeDocument/2006/relationships/slide" Target="/ppt/slides/slide5.xml" Id="Rc53061787f054b82" /><Relationship Type="http://schemas.openxmlformats.org/officeDocument/2006/relationships/slide" Target="/ppt/slides/slide6.xml" Id="R70d6f4cd9ca14768" /><Relationship Type="http://schemas.openxmlformats.org/officeDocument/2006/relationships/slide" Target="/ppt/slides/slide7.xml" Id="Rc563f5b962e7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85efb17ea43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a4559dc9461c" /><Relationship Type="http://schemas.openxmlformats.org/officeDocument/2006/relationships/theme" Target="/ppt/slideMasters/theme/theme1.xml" Id="R9857cd2b088f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6a4559dc9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143547d2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c32da97d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68f74f2b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056dbfba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789731f6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662781b3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3f6738cd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RUUD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RUUD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22 825 242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28 549 086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ROBERT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Molland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RUUD HOLDING AS</a:t>
            </a:r>
          </a:p>
        </p:txBody>
      </p:sp>
    </p:spTree>
  </p:cSld>
  <p:clrMapOvr>
    <a:masterClrMapping xmlns:a="http://schemas.openxmlformats.org/drawingml/2006/main"/>
  </p:clrMapOvr>
</p:sld>
</file>