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7cf4a1949f4d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442d9f5a8a4201"/>
  </p:sldMasterIdLst>
  <p:sldIdLst>
    <p:sldId xmlns:r="http://schemas.openxmlformats.org/officeDocument/2006/relationships" id="256" r:id="R6c03831248ef4b06"/>
    <p:sldId xmlns:r="http://schemas.openxmlformats.org/officeDocument/2006/relationships" id="257" r:id="Rdec368a2cc7f4f40"/>
    <p:sldId xmlns:r="http://schemas.openxmlformats.org/officeDocument/2006/relationships" id="258" r:id="R0530da04b4bb424c"/>
    <p:sldId xmlns:r="http://schemas.openxmlformats.org/officeDocument/2006/relationships" id="259" r:id="Rbd375db6e49e4e21"/>
    <p:sldId xmlns:r="http://schemas.openxmlformats.org/officeDocument/2006/relationships" id="260" r:id="Rf76dbf1eaf814dc1"/>
    <p:sldId xmlns:r="http://schemas.openxmlformats.org/officeDocument/2006/relationships" id="261" r:id="Ra7d6480cb5e34d75"/>
    <p:sldId xmlns:r="http://schemas.openxmlformats.org/officeDocument/2006/relationships" id="262" r:id="Rba9c43a328bb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42d9f5a8a4201" /><Relationship Type="http://schemas.openxmlformats.org/officeDocument/2006/relationships/slide" Target="/ppt/slides/slide1.xml" Id="R6c03831248ef4b06" /><Relationship Type="http://schemas.openxmlformats.org/officeDocument/2006/relationships/slide" Target="/ppt/slides/slide2.xml" Id="Rdec368a2cc7f4f40" /><Relationship Type="http://schemas.openxmlformats.org/officeDocument/2006/relationships/slide" Target="/ppt/slides/slide3.xml" Id="R0530da04b4bb424c" /><Relationship Type="http://schemas.openxmlformats.org/officeDocument/2006/relationships/slide" Target="/ppt/slides/slide4.xml" Id="Rbd375db6e49e4e21" /><Relationship Type="http://schemas.openxmlformats.org/officeDocument/2006/relationships/slide" Target="/ppt/slides/slide5.xml" Id="Rf76dbf1eaf814dc1" /><Relationship Type="http://schemas.openxmlformats.org/officeDocument/2006/relationships/slide" Target="/ppt/slides/slide6.xml" Id="Ra7d6480cb5e34d75" /><Relationship Type="http://schemas.openxmlformats.org/officeDocument/2006/relationships/slide" Target="/ppt/slides/slide7.xml" Id="Rba9c43a328bb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4382bd9df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07bf2254449f5" /><Relationship Type="http://schemas.openxmlformats.org/officeDocument/2006/relationships/theme" Target="/ppt/slideMasters/theme/theme1.xml" Id="R6432bb373b61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b07bf2254449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12e6dc46949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edd9797c246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ae99966d74c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735deaa554b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f80198d5242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fc8ef124549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04e62486844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 NILSEN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NILSEN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 NILSEN HOLDING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NILSEN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NILSEN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NILSEN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24 297 401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31 273 039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NILSEN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RANDI MERETE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NILSEN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989 208 403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NILSEN HOLDING AS</a:t>
            </a:r>
          </a:p>
        </p:txBody>
      </p:sp>
    </p:spTree>
  </p:cSld>
  <p:clrMapOvr>
    <a:masterClrMapping xmlns:a="http://schemas.openxmlformats.org/drawingml/2006/main"/>
  </p:clrMapOvr>
</p:sld>
</file>