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4704176b8b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016f2c07c2458b"/>
  </p:sldMasterIdLst>
  <p:sldIdLst>
    <p:sldId xmlns:r="http://schemas.openxmlformats.org/officeDocument/2006/relationships" id="256" r:id="R556a8fec9fe14402"/>
    <p:sldId xmlns:r="http://schemas.openxmlformats.org/officeDocument/2006/relationships" id="257" r:id="Ra542e94e3846428d"/>
    <p:sldId xmlns:r="http://schemas.openxmlformats.org/officeDocument/2006/relationships" id="258" r:id="R803120be544d4f44"/>
    <p:sldId xmlns:r="http://schemas.openxmlformats.org/officeDocument/2006/relationships" id="259" r:id="Rd7bfbe9bc7d54cb2"/>
    <p:sldId xmlns:r="http://schemas.openxmlformats.org/officeDocument/2006/relationships" id="260" r:id="R4fb3207b1c074bf9"/>
    <p:sldId xmlns:r="http://schemas.openxmlformats.org/officeDocument/2006/relationships" id="261" r:id="Rfa926492b612434e"/>
    <p:sldId xmlns:r="http://schemas.openxmlformats.org/officeDocument/2006/relationships" id="262" r:id="Rc4ad58461ae344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016f2c07c2458b" /><Relationship Type="http://schemas.openxmlformats.org/officeDocument/2006/relationships/slide" Target="/ppt/slides/slide1.xml" Id="R556a8fec9fe14402" /><Relationship Type="http://schemas.openxmlformats.org/officeDocument/2006/relationships/slide" Target="/ppt/slides/slide2.xml" Id="Ra542e94e3846428d" /><Relationship Type="http://schemas.openxmlformats.org/officeDocument/2006/relationships/slide" Target="/ppt/slides/slide3.xml" Id="R803120be544d4f44" /><Relationship Type="http://schemas.openxmlformats.org/officeDocument/2006/relationships/slide" Target="/ppt/slides/slide4.xml" Id="Rd7bfbe9bc7d54cb2" /><Relationship Type="http://schemas.openxmlformats.org/officeDocument/2006/relationships/slide" Target="/ppt/slides/slide5.xml" Id="R4fb3207b1c074bf9" /><Relationship Type="http://schemas.openxmlformats.org/officeDocument/2006/relationships/slide" Target="/ppt/slides/slide6.xml" Id="Rfa926492b612434e" /><Relationship Type="http://schemas.openxmlformats.org/officeDocument/2006/relationships/slide" Target="/ppt/slides/slide7.xml" Id="Rc4ad58461ae344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ee2c29a0243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dceb7bb114e8e" /><Relationship Type="http://schemas.openxmlformats.org/officeDocument/2006/relationships/theme" Target="/ppt/slideMasters/theme/theme1.xml" Id="R044092893d944c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fdceb7bb114e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ad5344b3d4c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75130b1f14b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96e4d799f45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a15177d354d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8403702b343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77157e3724c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94f8e6e3244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MESTERBYGG HOLDING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HOLDING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MESTERBYGG HOLDING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HOLDING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HOLDING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HOLDING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−5 915 489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3 320 483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3 320 827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HOLDING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ØRDAL ESKIL  –  98,7 %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ØRDAL DANIEL  –  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ØRDAL CHRISTIAN  –  0,7 %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HOLDING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Jamtlandsvegen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7657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80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eskil@mesterbygg-ih.no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989 208 241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HOLDING VERDAL AS</a:t>
            </a:r>
          </a:p>
        </p:txBody>
      </p:sp>
    </p:spTree>
  </p:cSld>
  <p:clrMapOvr>
    <a:masterClrMapping xmlns:a="http://schemas.openxmlformats.org/drawingml/2006/main"/>
  </p:clrMapOvr>
</p:sld>
</file>