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1ec084fab9346c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cc26d1e32b74c9c"/>
  </p:sldMasterIdLst>
  <p:sldIdLst>
    <p:sldId xmlns:r="http://schemas.openxmlformats.org/officeDocument/2006/relationships" id="256" r:id="R3f11e89caa9a43da"/>
    <p:sldId xmlns:r="http://schemas.openxmlformats.org/officeDocument/2006/relationships" id="257" r:id="Ref65fa552689413f"/>
    <p:sldId xmlns:r="http://schemas.openxmlformats.org/officeDocument/2006/relationships" id="258" r:id="R0691f41f15244c9f"/>
    <p:sldId xmlns:r="http://schemas.openxmlformats.org/officeDocument/2006/relationships" id="259" r:id="R47bb040b88f64148"/>
    <p:sldId xmlns:r="http://schemas.openxmlformats.org/officeDocument/2006/relationships" id="260" r:id="R976704fc34664c74"/>
    <p:sldId xmlns:r="http://schemas.openxmlformats.org/officeDocument/2006/relationships" id="261" r:id="Rd3c654865f4841df"/>
    <p:sldId xmlns:r="http://schemas.openxmlformats.org/officeDocument/2006/relationships" id="262" r:id="Raf2c12ecd8df481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cc26d1e32b74c9c" /><Relationship Type="http://schemas.openxmlformats.org/officeDocument/2006/relationships/slide" Target="/ppt/slides/slide1.xml" Id="R3f11e89caa9a43da" /><Relationship Type="http://schemas.openxmlformats.org/officeDocument/2006/relationships/slide" Target="/ppt/slides/slide2.xml" Id="Ref65fa552689413f" /><Relationship Type="http://schemas.openxmlformats.org/officeDocument/2006/relationships/slide" Target="/ppt/slides/slide3.xml" Id="R0691f41f15244c9f" /><Relationship Type="http://schemas.openxmlformats.org/officeDocument/2006/relationships/slide" Target="/ppt/slides/slide4.xml" Id="R47bb040b88f64148" /><Relationship Type="http://schemas.openxmlformats.org/officeDocument/2006/relationships/slide" Target="/ppt/slides/slide5.xml" Id="R976704fc34664c74" /><Relationship Type="http://schemas.openxmlformats.org/officeDocument/2006/relationships/slide" Target="/ppt/slides/slide6.xml" Id="Rd3c654865f4841df" /><Relationship Type="http://schemas.openxmlformats.org/officeDocument/2006/relationships/slide" Target="/ppt/slides/slide7.xml" Id="Raf2c12ecd8df481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c818278fc3c4f2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b7344f5c994e7b" /><Relationship Type="http://schemas.openxmlformats.org/officeDocument/2006/relationships/theme" Target="/ppt/slideMasters/theme/theme1.xml" Id="R9b6bd4a2ccc1429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fb7344f5c994e7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9ba6c616b84dc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c37695965c4d5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22d8aaeaa34c4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46226189c64c5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47251427c5442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1d11e9404649a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79b1f61f3f4e0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LANDERS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LANDERS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LANDERS AS ble etablert [år] og holder til i Gjesåsen.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LANDERS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LANDERS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LANDERS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−113 269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7 290 806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18 518 088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18 563 941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LANDERS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BERGGREN OLE PEDER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LANDERS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Skansvegen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2280 Gjesåsen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989 206 885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LANDERS AS</a:t>
            </a:r>
          </a:p>
        </p:txBody>
      </p:sp>
    </p:spTree>
  </p:cSld>
  <p:clrMapOvr>
    <a:masterClrMapping xmlns:a="http://schemas.openxmlformats.org/drawingml/2006/main"/>
  </p:clrMapOvr>
</p:sld>
</file>