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d663fc211748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4a430adda946c0"/>
  </p:sldMasterIdLst>
  <p:sldIdLst>
    <p:sldId xmlns:r="http://schemas.openxmlformats.org/officeDocument/2006/relationships" id="256" r:id="R1aa2972e1b4e49ec"/>
    <p:sldId xmlns:r="http://schemas.openxmlformats.org/officeDocument/2006/relationships" id="257" r:id="R27caf5d640224861"/>
    <p:sldId xmlns:r="http://schemas.openxmlformats.org/officeDocument/2006/relationships" id="258" r:id="R801bb83448ca4c9e"/>
    <p:sldId xmlns:r="http://schemas.openxmlformats.org/officeDocument/2006/relationships" id="259" r:id="Rf7aa4a81584c46de"/>
    <p:sldId xmlns:r="http://schemas.openxmlformats.org/officeDocument/2006/relationships" id="260" r:id="R3575533e7cd34110"/>
    <p:sldId xmlns:r="http://schemas.openxmlformats.org/officeDocument/2006/relationships" id="261" r:id="R63a3a070af764d73"/>
    <p:sldId xmlns:r="http://schemas.openxmlformats.org/officeDocument/2006/relationships" id="262" r:id="R8f6f904a3ef641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4a430adda946c0" /><Relationship Type="http://schemas.openxmlformats.org/officeDocument/2006/relationships/slide" Target="/ppt/slides/slide1.xml" Id="R1aa2972e1b4e49ec" /><Relationship Type="http://schemas.openxmlformats.org/officeDocument/2006/relationships/slide" Target="/ppt/slides/slide2.xml" Id="R27caf5d640224861" /><Relationship Type="http://schemas.openxmlformats.org/officeDocument/2006/relationships/slide" Target="/ppt/slides/slide3.xml" Id="R801bb83448ca4c9e" /><Relationship Type="http://schemas.openxmlformats.org/officeDocument/2006/relationships/slide" Target="/ppt/slides/slide4.xml" Id="Rf7aa4a81584c46de" /><Relationship Type="http://schemas.openxmlformats.org/officeDocument/2006/relationships/slide" Target="/ppt/slides/slide5.xml" Id="R3575533e7cd34110" /><Relationship Type="http://schemas.openxmlformats.org/officeDocument/2006/relationships/slide" Target="/ppt/slides/slide6.xml" Id="R63a3a070af764d73" /><Relationship Type="http://schemas.openxmlformats.org/officeDocument/2006/relationships/slide" Target="/ppt/slides/slide7.xml" Id="R8f6f904a3ef641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388dfadd7e4a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7de6ea7084f53" /><Relationship Type="http://schemas.openxmlformats.org/officeDocument/2006/relationships/theme" Target="/ppt/slideMasters/theme/theme1.xml" Id="R13fc47e3c54a44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d7de6ea7084f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d23cee64d4c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28bec0f2749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2e1b1e46b40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51c7d01b043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ee30220b547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5abee56234f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ef12d56d843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FROGNERVEIEN 50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FROGNERVEIEN 50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FROGNERVEIEN 50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FROGNERVEIEN 50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FROGNERVEIEN 50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FROGNERVEIEN 50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3 790 437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1 695 451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1 298 713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13 454 339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22 361 899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FROGNERVEIEN 50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IK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FROGNERVEIEN 50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Brynsveien 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99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bjorn-erik@inka.no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www.maya.no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989 206 745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FROGNERVEIEN 50 AS</a:t>
            </a:r>
          </a:p>
        </p:txBody>
      </p:sp>
    </p:spTree>
  </p:cSld>
  <p:clrMapOvr>
    <a:masterClrMapping xmlns:a="http://schemas.openxmlformats.org/drawingml/2006/main"/>
  </p:clrMapOvr>
</p:sld>
</file>