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c1be81e506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05854dda64a23"/>
  </p:sldMasterIdLst>
  <p:sldIdLst>
    <p:sldId xmlns:r="http://schemas.openxmlformats.org/officeDocument/2006/relationships" id="256" r:id="Rdf82a62a56554eb4"/>
    <p:sldId xmlns:r="http://schemas.openxmlformats.org/officeDocument/2006/relationships" id="257" r:id="R75c51022f682456b"/>
    <p:sldId xmlns:r="http://schemas.openxmlformats.org/officeDocument/2006/relationships" id="258" r:id="R045fef2a51d24dee"/>
    <p:sldId xmlns:r="http://schemas.openxmlformats.org/officeDocument/2006/relationships" id="259" r:id="Rc6a3b8b4189a415a"/>
    <p:sldId xmlns:r="http://schemas.openxmlformats.org/officeDocument/2006/relationships" id="260" r:id="R870ba296adf644ec"/>
    <p:sldId xmlns:r="http://schemas.openxmlformats.org/officeDocument/2006/relationships" id="261" r:id="R7acf6cf9d2854887"/>
    <p:sldId xmlns:r="http://schemas.openxmlformats.org/officeDocument/2006/relationships" id="262" r:id="R4a66cdfae504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05854dda64a23" /><Relationship Type="http://schemas.openxmlformats.org/officeDocument/2006/relationships/slide" Target="/ppt/slides/slide1.xml" Id="Rdf82a62a56554eb4" /><Relationship Type="http://schemas.openxmlformats.org/officeDocument/2006/relationships/slide" Target="/ppt/slides/slide2.xml" Id="R75c51022f682456b" /><Relationship Type="http://schemas.openxmlformats.org/officeDocument/2006/relationships/slide" Target="/ppt/slides/slide3.xml" Id="R045fef2a51d24dee" /><Relationship Type="http://schemas.openxmlformats.org/officeDocument/2006/relationships/slide" Target="/ppt/slides/slide4.xml" Id="Rc6a3b8b4189a415a" /><Relationship Type="http://schemas.openxmlformats.org/officeDocument/2006/relationships/slide" Target="/ppt/slides/slide5.xml" Id="R870ba296adf644ec" /><Relationship Type="http://schemas.openxmlformats.org/officeDocument/2006/relationships/slide" Target="/ppt/slides/slide6.xml" Id="R7acf6cf9d2854887" /><Relationship Type="http://schemas.openxmlformats.org/officeDocument/2006/relationships/slide" Target="/ppt/slides/slide7.xml" Id="R4a66cdfae504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db3d7c9e2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62293e8a4e18" /><Relationship Type="http://schemas.openxmlformats.org/officeDocument/2006/relationships/theme" Target="/ppt/slideMasters/theme/theme1.xml" Id="Rd2970afe2509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862293e8a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91db0cdb9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c50d090eb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c64accd43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6edd6d8aa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cb73b80340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b74498f9c4c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a71d54663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ØSTFOLD HOLDING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9 790 891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9 881 658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NORDLI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Elingårdsveien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02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ole@fre-ent.no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www.fre-ent.no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HOLDING AS</a:t>
            </a:r>
          </a:p>
        </p:txBody>
      </p:sp>
    </p:spTree>
  </p:cSld>
  <p:clrMapOvr>
    <a:masterClrMapping xmlns:a="http://schemas.openxmlformats.org/drawingml/2006/main"/>
  </p:clrMapOvr>
</p:sld>
</file>