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15342498d44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aa32f43bf4406f"/>
  </p:sldMasterIdLst>
  <p:sldIdLst>
    <p:sldId xmlns:r="http://schemas.openxmlformats.org/officeDocument/2006/relationships" id="256" r:id="Rd3c29cc33be149c0"/>
    <p:sldId xmlns:r="http://schemas.openxmlformats.org/officeDocument/2006/relationships" id="257" r:id="R651af053521548d9"/>
    <p:sldId xmlns:r="http://schemas.openxmlformats.org/officeDocument/2006/relationships" id="258" r:id="R9c3c064c66f54a4e"/>
    <p:sldId xmlns:r="http://schemas.openxmlformats.org/officeDocument/2006/relationships" id="259" r:id="R131e6e08a49b4cf3"/>
    <p:sldId xmlns:r="http://schemas.openxmlformats.org/officeDocument/2006/relationships" id="260" r:id="Rf84ccd50d5d042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a32f43bf4406f" /><Relationship Type="http://schemas.openxmlformats.org/officeDocument/2006/relationships/slide" Target="/ppt/slides/slide1.xml" Id="Rd3c29cc33be149c0" /><Relationship Type="http://schemas.openxmlformats.org/officeDocument/2006/relationships/slide" Target="/ppt/slides/slide2.xml" Id="R651af053521548d9" /><Relationship Type="http://schemas.openxmlformats.org/officeDocument/2006/relationships/slide" Target="/ppt/slides/slide3.xml" Id="R9c3c064c66f54a4e" /><Relationship Type="http://schemas.openxmlformats.org/officeDocument/2006/relationships/slide" Target="/ppt/slides/slide4.xml" Id="R131e6e08a49b4cf3" /><Relationship Type="http://schemas.openxmlformats.org/officeDocument/2006/relationships/slide" Target="/ppt/slides/slide5.xml" Id="Rf84ccd50d5d042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4410340894a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9e32d02f54b5d" /><Relationship Type="http://schemas.openxmlformats.org/officeDocument/2006/relationships/theme" Target="/ppt/slideMasters/theme/theme1.xml" Id="R6a5eb92bca5f42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f9e32d02f5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29f8c9a77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02062a3984a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9741016b144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9ebb3513a41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5142c5e75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&amp; 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&amp;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&amp; J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&amp;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&amp;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&amp;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989 206 532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&amp; J HOLDING AS</a:t>
            </a:r>
          </a:p>
        </p:txBody>
      </p:sp>
    </p:spTree>
  </p:cSld>
  <p:clrMapOvr>
    <a:masterClrMapping xmlns:a="http://schemas.openxmlformats.org/drawingml/2006/main"/>
  </p:clrMapOvr>
</p:sld>
</file>