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0e0f32ee642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176e921d448f4"/>
  </p:sldMasterIdLst>
  <p:sldIdLst>
    <p:sldId xmlns:r="http://schemas.openxmlformats.org/officeDocument/2006/relationships" id="256" r:id="R8f95e5c8c44a475b"/>
    <p:sldId xmlns:r="http://schemas.openxmlformats.org/officeDocument/2006/relationships" id="257" r:id="R5b485ef5bd9b43ca"/>
    <p:sldId xmlns:r="http://schemas.openxmlformats.org/officeDocument/2006/relationships" id="258" r:id="R12a89dad397f477f"/>
    <p:sldId xmlns:r="http://schemas.openxmlformats.org/officeDocument/2006/relationships" id="259" r:id="R1bab9db7d7c846d4"/>
    <p:sldId xmlns:r="http://schemas.openxmlformats.org/officeDocument/2006/relationships" id="260" r:id="R958694ec9d6241f5"/>
    <p:sldId xmlns:r="http://schemas.openxmlformats.org/officeDocument/2006/relationships" id="261" r:id="R260c23f0a97a4e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176e921d448f4" /><Relationship Type="http://schemas.openxmlformats.org/officeDocument/2006/relationships/slide" Target="/ppt/slides/slide1.xml" Id="R8f95e5c8c44a475b" /><Relationship Type="http://schemas.openxmlformats.org/officeDocument/2006/relationships/slide" Target="/ppt/slides/slide2.xml" Id="R5b485ef5bd9b43ca" /><Relationship Type="http://schemas.openxmlformats.org/officeDocument/2006/relationships/slide" Target="/ppt/slides/slide3.xml" Id="R12a89dad397f477f" /><Relationship Type="http://schemas.openxmlformats.org/officeDocument/2006/relationships/slide" Target="/ppt/slides/slide4.xml" Id="R1bab9db7d7c846d4" /><Relationship Type="http://schemas.openxmlformats.org/officeDocument/2006/relationships/slide" Target="/ppt/slides/slide5.xml" Id="R958694ec9d6241f5" /><Relationship Type="http://schemas.openxmlformats.org/officeDocument/2006/relationships/slide" Target="/ppt/slides/slide6.xml" Id="R260c23f0a97a4e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163c53043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31582d1e943d5" /><Relationship Type="http://schemas.openxmlformats.org/officeDocument/2006/relationships/theme" Target="/ppt/slideMasters/theme/theme1.xml" Id="R72899feb33294e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931582d1e943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7bf3dd58d4c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22e580dda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41d67d089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f342fafa842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25e07b5148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dd8486820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OLAV HENRIKSEN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HENRIKSEN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HELGEVOLD ASLAKSEN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KJARTAN HELGEVOLD HENRIKSEN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Feylings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989 206 419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AS</a:t>
            </a:r>
          </a:p>
        </p:txBody>
      </p:sp>
    </p:spTree>
  </p:cSld>
  <p:clrMapOvr>
    <a:masterClrMapping xmlns:a="http://schemas.openxmlformats.org/drawingml/2006/main"/>
  </p:clrMapOvr>
</p:sld>
</file>