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9805a5dbfb40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5ada51812e48d1"/>
  </p:sldMasterIdLst>
  <p:sldIdLst>
    <p:sldId xmlns:r="http://schemas.openxmlformats.org/officeDocument/2006/relationships" id="256" r:id="R76fe004fb5574ef6"/>
    <p:sldId xmlns:r="http://schemas.openxmlformats.org/officeDocument/2006/relationships" id="257" r:id="R322116dfd8644ed1"/>
    <p:sldId xmlns:r="http://schemas.openxmlformats.org/officeDocument/2006/relationships" id="258" r:id="R7be91b7d850c4e00"/>
    <p:sldId xmlns:r="http://schemas.openxmlformats.org/officeDocument/2006/relationships" id="259" r:id="R6054c209e0fd4d3e"/>
    <p:sldId xmlns:r="http://schemas.openxmlformats.org/officeDocument/2006/relationships" id="260" r:id="Rca25028e36064d0d"/>
    <p:sldId xmlns:r="http://schemas.openxmlformats.org/officeDocument/2006/relationships" id="261" r:id="Rff274259ac4940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5ada51812e48d1" /><Relationship Type="http://schemas.openxmlformats.org/officeDocument/2006/relationships/slide" Target="/ppt/slides/slide1.xml" Id="R76fe004fb5574ef6" /><Relationship Type="http://schemas.openxmlformats.org/officeDocument/2006/relationships/slide" Target="/ppt/slides/slide2.xml" Id="R322116dfd8644ed1" /><Relationship Type="http://schemas.openxmlformats.org/officeDocument/2006/relationships/slide" Target="/ppt/slides/slide3.xml" Id="R7be91b7d850c4e00" /><Relationship Type="http://schemas.openxmlformats.org/officeDocument/2006/relationships/slide" Target="/ppt/slides/slide4.xml" Id="R6054c209e0fd4d3e" /><Relationship Type="http://schemas.openxmlformats.org/officeDocument/2006/relationships/slide" Target="/ppt/slides/slide5.xml" Id="Rca25028e36064d0d" /><Relationship Type="http://schemas.openxmlformats.org/officeDocument/2006/relationships/slide" Target="/ppt/slides/slide6.xml" Id="Rff274259ac4940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c768660e9046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3ec3e4f5e480b" /><Relationship Type="http://schemas.openxmlformats.org/officeDocument/2006/relationships/theme" Target="/ppt/slideMasters/theme/theme1.xml" Id="Re455adccbb194e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b3ec3e4f5e48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3a36845264f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5f7cbfcb748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28a398aeb42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77cd5cdbe45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b37679d304d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d5cbeef0f4e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BROWNSKE BEVEGELSER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BROWNSKE BEVEGELSER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BROWNSKE BEVEGELSER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BROWNSKE BEVEGELSER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BROWNSKE BEVEGELSER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BROWNSKE BEVEGELSER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 AHLSAND  –  71,4 %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 AHLSAND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 AHLSAND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 AHLSAND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 AHLSAND  –  5,7 %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BROWNSKE BEVEGELSER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Torleif Ahlsand, Doktor Holms vei 13C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41 29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tahlsand@mac.com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989 206 346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BROWNSKE BEVEGELSER AS</a:t>
            </a:r>
          </a:p>
        </p:txBody>
      </p:sp>
    </p:spTree>
  </p:cSld>
  <p:clrMapOvr>
    <a:masterClrMapping xmlns:a="http://schemas.openxmlformats.org/drawingml/2006/main"/>
  </p:clrMapOvr>
</p:sld>
</file>