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f928da804f4d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b6ff3251624883"/>
  </p:sldMasterIdLst>
  <p:sldIdLst>
    <p:sldId xmlns:r="http://schemas.openxmlformats.org/officeDocument/2006/relationships" id="256" r:id="Raca2ce35db4447fe"/>
    <p:sldId xmlns:r="http://schemas.openxmlformats.org/officeDocument/2006/relationships" id="257" r:id="R6abec1851a204ed3"/>
    <p:sldId xmlns:r="http://schemas.openxmlformats.org/officeDocument/2006/relationships" id="258" r:id="R9437b8b21f544b90"/>
    <p:sldId xmlns:r="http://schemas.openxmlformats.org/officeDocument/2006/relationships" id="259" r:id="Rb3bead16c1d04771"/>
    <p:sldId xmlns:r="http://schemas.openxmlformats.org/officeDocument/2006/relationships" id="260" r:id="Rd443267d4b81462a"/>
    <p:sldId xmlns:r="http://schemas.openxmlformats.org/officeDocument/2006/relationships" id="261" r:id="R32df821f7c3f4671"/>
    <p:sldId xmlns:r="http://schemas.openxmlformats.org/officeDocument/2006/relationships" id="262" r:id="R4bcaa4dacf4649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b6ff3251624883" /><Relationship Type="http://schemas.openxmlformats.org/officeDocument/2006/relationships/slide" Target="/ppt/slides/slide1.xml" Id="Raca2ce35db4447fe" /><Relationship Type="http://schemas.openxmlformats.org/officeDocument/2006/relationships/slide" Target="/ppt/slides/slide2.xml" Id="R6abec1851a204ed3" /><Relationship Type="http://schemas.openxmlformats.org/officeDocument/2006/relationships/slide" Target="/ppt/slides/slide3.xml" Id="R9437b8b21f544b90" /><Relationship Type="http://schemas.openxmlformats.org/officeDocument/2006/relationships/slide" Target="/ppt/slides/slide4.xml" Id="Rb3bead16c1d04771" /><Relationship Type="http://schemas.openxmlformats.org/officeDocument/2006/relationships/slide" Target="/ppt/slides/slide5.xml" Id="Rd443267d4b81462a" /><Relationship Type="http://schemas.openxmlformats.org/officeDocument/2006/relationships/slide" Target="/ppt/slides/slide6.xml" Id="R32df821f7c3f4671" /><Relationship Type="http://schemas.openxmlformats.org/officeDocument/2006/relationships/slide" Target="/ppt/slides/slide7.xml" Id="R4bcaa4dacf4649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a0c247c15e4d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57d65398a4e89" /><Relationship Type="http://schemas.openxmlformats.org/officeDocument/2006/relationships/theme" Target="/ppt/slideMasters/theme/theme1.xml" Id="Ra834cde8dae54f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f57d65398a4e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fdd500ba647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b68cf7d164d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df671eaaf4f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c230fd06541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3f7d4ebdc49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3de4ece4747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707d59e234a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INDUSTRIVEIEN 63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INDUSTRIVEIEN 63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63 AS ble etablert [år] og holder til i Kattem.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INDUSTRIVEIEN 63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INDUSTRIVEIEN 63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INDUSTRIVEIEN 63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329 503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−263 825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13 967 636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18 545 993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INDUSTRIVEIEN 63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RAMLO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INDUSTRIVEIEN 63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Uståsen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7082 Kattem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989 205 757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INDUSTRIVEIEN 63 AS</a:t>
            </a:r>
          </a:p>
        </p:txBody>
      </p:sp>
    </p:spTree>
  </p:cSld>
  <p:clrMapOvr>
    <a:masterClrMapping xmlns:a="http://schemas.openxmlformats.org/drawingml/2006/main"/>
  </p:clrMapOvr>
</p:sld>
</file>