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4ec491f89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6c32697ddc420c"/>
  </p:sldMasterIdLst>
  <p:sldIdLst>
    <p:sldId xmlns:r="http://schemas.openxmlformats.org/officeDocument/2006/relationships" id="256" r:id="Rb9ee5aad6a9b48ce"/>
    <p:sldId xmlns:r="http://schemas.openxmlformats.org/officeDocument/2006/relationships" id="257" r:id="Ra2fc9f50d0f5435f"/>
    <p:sldId xmlns:r="http://schemas.openxmlformats.org/officeDocument/2006/relationships" id="258" r:id="Rb71dccd2e0df4f1b"/>
    <p:sldId xmlns:r="http://schemas.openxmlformats.org/officeDocument/2006/relationships" id="259" r:id="R8142dcac254f4dfc"/>
    <p:sldId xmlns:r="http://schemas.openxmlformats.org/officeDocument/2006/relationships" id="260" r:id="R5a042e3f485143ad"/>
    <p:sldId xmlns:r="http://schemas.openxmlformats.org/officeDocument/2006/relationships" id="261" r:id="Ra799e09227b54429"/>
    <p:sldId xmlns:r="http://schemas.openxmlformats.org/officeDocument/2006/relationships" id="262" r:id="R32712a7755a249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c32697ddc420c" /><Relationship Type="http://schemas.openxmlformats.org/officeDocument/2006/relationships/slide" Target="/ppt/slides/slide1.xml" Id="Rb9ee5aad6a9b48ce" /><Relationship Type="http://schemas.openxmlformats.org/officeDocument/2006/relationships/slide" Target="/ppt/slides/slide2.xml" Id="Ra2fc9f50d0f5435f" /><Relationship Type="http://schemas.openxmlformats.org/officeDocument/2006/relationships/slide" Target="/ppt/slides/slide3.xml" Id="Rb71dccd2e0df4f1b" /><Relationship Type="http://schemas.openxmlformats.org/officeDocument/2006/relationships/slide" Target="/ppt/slides/slide4.xml" Id="R8142dcac254f4dfc" /><Relationship Type="http://schemas.openxmlformats.org/officeDocument/2006/relationships/slide" Target="/ppt/slides/slide5.xml" Id="R5a042e3f485143ad" /><Relationship Type="http://schemas.openxmlformats.org/officeDocument/2006/relationships/slide" Target="/ppt/slides/slide6.xml" Id="Ra799e09227b54429" /><Relationship Type="http://schemas.openxmlformats.org/officeDocument/2006/relationships/slide" Target="/ppt/slides/slide7.xml" Id="R32712a7755a249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ec0c41275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d3bbbd4d4374" /><Relationship Type="http://schemas.openxmlformats.org/officeDocument/2006/relationships/theme" Target="/ppt/slideMasters/theme/theme1.xml" Id="R39120cfcac2a4b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2d3bbbd4d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3594d8e13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84a1e947a48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9a71ddd9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1e99298b5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696ee17e8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da083104d4b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89e8d06e3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CYCLUS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CYCLUS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10 486 442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SØSTRENE FRIIS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Selvaags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CYCLUS AS</a:t>
            </a:r>
          </a:p>
        </p:txBody>
      </p:sp>
    </p:spTree>
  </p:cSld>
  <p:clrMapOvr>
    <a:masterClrMapping xmlns:a="http://schemas.openxmlformats.org/drawingml/2006/main"/>
  </p:clrMapOvr>
</p:sld>
</file>