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f0aee3f84b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d76da98aa489a"/>
  </p:sldMasterIdLst>
  <p:sldIdLst>
    <p:sldId xmlns:r="http://schemas.openxmlformats.org/officeDocument/2006/relationships" id="256" r:id="R6b566b0a4dfd4dbf"/>
    <p:sldId xmlns:r="http://schemas.openxmlformats.org/officeDocument/2006/relationships" id="257" r:id="R0e378e0ed3d64f92"/>
    <p:sldId xmlns:r="http://schemas.openxmlformats.org/officeDocument/2006/relationships" id="258" r:id="Red12ea88f5fa43d5"/>
    <p:sldId xmlns:r="http://schemas.openxmlformats.org/officeDocument/2006/relationships" id="259" r:id="Rf93cc1dee5494f44"/>
    <p:sldId xmlns:r="http://schemas.openxmlformats.org/officeDocument/2006/relationships" id="260" r:id="R69bfc57b9f6d4b0b"/>
    <p:sldId xmlns:r="http://schemas.openxmlformats.org/officeDocument/2006/relationships" id="261" r:id="Rf43041e8eee347bb"/>
    <p:sldId xmlns:r="http://schemas.openxmlformats.org/officeDocument/2006/relationships" id="262" r:id="R72c13cc74b7640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d76da98aa489a" /><Relationship Type="http://schemas.openxmlformats.org/officeDocument/2006/relationships/slide" Target="/ppt/slides/slide1.xml" Id="R6b566b0a4dfd4dbf" /><Relationship Type="http://schemas.openxmlformats.org/officeDocument/2006/relationships/slide" Target="/ppt/slides/slide2.xml" Id="R0e378e0ed3d64f92" /><Relationship Type="http://schemas.openxmlformats.org/officeDocument/2006/relationships/slide" Target="/ppt/slides/slide3.xml" Id="Red12ea88f5fa43d5" /><Relationship Type="http://schemas.openxmlformats.org/officeDocument/2006/relationships/slide" Target="/ppt/slides/slide4.xml" Id="Rf93cc1dee5494f44" /><Relationship Type="http://schemas.openxmlformats.org/officeDocument/2006/relationships/slide" Target="/ppt/slides/slide5.xml" Id="R69bfc57b9f6d4b0b" /><Relationship Type="http://schemas.openxmlformats.org/officeDocument/2006/relationships/slide" Target="/ppt/slides/slide6.xml" Id="Rf43041e8eee347bb" /><Relationship Type="http://schemas.openxmlformats.org/officeDocument/2006/relationships/slide" Target="/ppt/slides/slide7.xml" Id="R72c13cc74b7640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6c64961b145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9a48f6d9a4a89" /><Relationship Type="http://schemas.openxmlformats.org/officeDocument/2006/relationships/theme" Target="/ppt/slideMasters/theme/theme1.xml" Id="Rb5126cf11c7643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f9a48f6d9a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8e7d719a34a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746744ec34e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2d694f4e6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c5a33ac3545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3f1926f0342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80de3ac7a4c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5a34d93d842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BORKMO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BORKMO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4 813 399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120 722 402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122 050 930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BORKMO STEIN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BORKMO HILDE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BORKMO LINE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28 44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firmapost@navasport.no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BORKMO HOLDING AS</a:t>
            </a:r>
          </a:p>
        </p:txBody>
      </p:sp>
    </p:spTree>
  </p:cSld>
  <p:clrMapOvr>
    <a:masterClrMapping xmlns:a="http://schemas.openxmlformats.org/drawingml/2006/main"/>
  </p:clrMapOvr>
</p:sld>
</file>