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d7006005f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d4a46231440b6"/>
  </p:sldMasterIdLst>
  <p:sldIdLst>
    <p:sldId xmlns:r="http://schemas.openxmlformats.org/officeDocument/2006/relationships" id="256" r:id="R27f0eb804d2b4442"/>
    <p:sldId xmlns:r="http://schemas.openxmlformats.org/officeDocument/2006/relationships" id="257" r:id="Rd2c51e0391c649ef"/>
    <p:sldId xmlns:r="http://schemas.openxmlformats.org/officeDocument/2006/relationships" id="258" r:id="R48377e7b24554946"/>
    <p:sldId xmlns:r="http://schemas.openxmlformats.org/officeDocument/2006/relationships" id="259" r:id="Ra26dd2fefafc4a98"/>
    <p:sldId xmlns:r="http://schemas.openxmlformats.org/officeDocument/2006/relationships" id="260" r:id="R04e4db2ad7164368"/>
    <p:sldId xmlns:r="http://schemas.openxmlformats.org/officeDocument/2006/relationships" id="261" r:id="R8d9a04ee41eb4e89"/>
    <p:sldId xmlns:r="http://schemas.openxmlformats.org/officeDocument/2006/relationships" id="262" r:id="R19e257e5730c41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d4a46231440b6" /><Relationship Type="http://schemas.openxmlformats.org/officeDocument/2006/relationships/slide" Target="/ppt/slides/slide1.xml" Id="R27f0eb804d2b4442" /><Relationship Type="http://schemas.openxmlformats.org/officeDocument/2006/relationships/slide" Target="/ppt/slides/slide2.xml" Id="Rd2c51e0391c649ef" /><Relationship Type="http://schemas.openxmlformats.org/officeDocument/2006/relationships/slide" Target="/ppt/slides/slide3.xml" Id="R48377e7b24554946" /><Relationship Type="http://schemas.openxmlformats.org/officeDocument/2006/relationships/slide" Target="/ppt/slides/slide4.xml" Id="Ra26dd2fefafc4a98" /><Relationship Type="http://schemas.openxmlformats.org/officeDocument/2006/relationships/slide" Target="/ppt/slides/slide5.xml" Id="R04e4db2ad7164368" /><Relationship Type="http://schemas.openxmlformats.org/officeDocument/2006/relationships/slide" Target="/ppt/slides/slide6.xml" Id="R8d9a04ee41eb4e89" /><Relationship Type="http://schemas.openxmlformats.org/officeDocument/2006/relationships/slide" Target="/ppt/slides/slide7.xml" Id="R19e257e5730c41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47ffbb244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6006fb1ef4a2f" /><Relationship Type="http://schemas.openxmlformats.org/officeDocument/2006/relationships/theme" Target="/ppt/slideMasters/theme/theme1.xml" Id="R1b9e2bc5d967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d6006fb1ef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7820c5504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9767efa8048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113b71351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c56271c18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00307f348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e4c9a956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e0d9a24bb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INSTANES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INSTANES HOLDING AS ble etablert [år] og holder til i Kinsarvik.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517 051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3 004 736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INSTANES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5780 Kinsarvik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40 48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tor@hardangertun.no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INSTANES HOLDING AS</a:t>
            </a:r>
          </a:p>
        </p:txBody>
      </p:sp>
    </p:spTree>
  </p:cSld>
  <p:clrMapOvr>
    <a:masterClrMapping xmlns:a="http://schemas.openxmlformats.org/drawingml/2006/main"/>
  </p:clrMapOvr>
</p:sld>
</file>