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bf01e2cc64a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0c8e383534b8a"/>
  </p:sldMasterIdLst>
  <p:sldIdLst>
    <p:sldId xmlns:r="http://schemas.openxmlformats.org/officeDocument/2006/relationships" id="256" r:id="Reec64f39579d40bb"/>
    <p:sldId xmlns:r="http://schemas.openxmlformats.org/officeDocument/2006/relationships" id="257" r:id="R00c00f140c4a42e9"/>
    <p:sldId xmlns:r="http://schemas.openxmlformats.org/officeDocument/2006/relationships" id="258" r:id="R31491db2548f4b23"/>
    <p:sldId xmlns:r="http://schemas.openxmlformats.org/officeDocument/2006/relationships" id="259" r:id="R060944a82e9a4bd1"/>
    <p:sldId xmlns:r="http://schemas.openxmlformats.org/officeDocument/2006/relationships" id="260" r:id="R4b82cdddd13d45ba"/>
    <p:sldId xmlns:r="http://schemas.openxmlformats.org/officeDocument/2006/relationships" id="261" r:id="R16c9eb5ed1f14cf2"/>
    <p:sldId xmlns:r="http://schemas.openxmlformats.org/officeDocument/2006/relationships" id="262" r:id="Rfd68072b6bea4d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0c8e383534b8a" /><Relationship Type="http://schemas.openxmlformats.org/officeDocument/2006/relationships/slide" Target="/ppt/slides/slide1.xml" Id="Reec64f39579d40bb" /><Relationship Type="http://schemas.openxmlformats.org/officeDocument/2006/relationships/slide" Target="/ppt/slides/slide2.xml" Id="R00c00f140c4a42e9" /><Relationship Type="http://schemas.openxmlformats.org/officeDocument/2006/relationships/slide" Target="/ppt/slides/slide3.xml" Id="R31491db2548f4b23" /><Relationship Type="http://schemas.openxmlformats.org/officeDocument/2006/relationships/slide" Target="/ppt/slides/slide4.xml" Id="R060944a82e9a4bd1" /><Relationship Type="http://schemas.openxmlformats.org/officeDocument/2006/relationships/slide" Target="/ppt/slides/slide5.xml" Id="R4b82cdddd13d45ba" /><Relationship Type="http://schemas.openxmlformats.org/officeDocument/2006/relationships/slide" Target="/ppt/slides/slide6.xml" Id="R16c9eb5ed1f14cf2" /><Relationship Type="http://schemas.openxmlformats.org/officeDocument/2006/relationships/slide" Target="/ppt/slides/slide7.xml" Id="Rfd68072b6bea4d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b635798f348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4b46d8fc346de" /><Relationship Type="http://schemas.openxmlformats.org/officeDocument/2006/relationships/theme" Target="/ppt/slideMasters/theme/theme1.xml" Id="R578422b519a1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4b46d8fc346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5003c1eed4d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dcee19c54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8217ef9b54b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e0047e45f45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6ba6aacc344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377b370094d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d82f1cfe9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