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1ae834f08544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1f32f5415c4970"/>
  </p:sldMasterIdLst>
  <p:sldIdLst>
    <p:sldId xmlns:r="http://schemas.openxmlformats.org/officeDocument/2006/relationships" id="256" r:id="R6aac071a224c44e3"/>
    <p:sldId xmlns:r="http://schemas.openxmlformats.org/officeDocument/2006/relationships" id="257" r:id="Rc0174b407d424713"/>
    <p:sldId xmlns:r="http://schemas.openxmlformats.org/officeDocument/2006/relationships" id="258" r:id="R46032a8a07664b59"/>
    <p:sldId xmlns:r="http://schemas.openxmlformats.org/officeDocument/2006/relationships" id="259" r:id="Radda98ca52ab43f9"/>
    <p:sldId xmlns:r="http://schemas.openxmlformats.org/officeDocument/2006/relationships" id="260" r:id="Rafbf106229ed4cb9"/>
    <p:sldId xmlns:r="http://schemas.openxmlformats.org/officeDocument/2006/relationships" id="261" r:id="R92911c8ab4144702"/>
    <p:sldId xmlns:r="http://schemas.openxmlformats.org/officeDocument/2006/relationships" id="262" r:id="Rfd76fe57a3414b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1f32f5415c4970" /><Relationship Type="http://schemas.openxmlformats.org/officeDocument/2006/relationships/slide" Target="/ppt/slides/slide1.xml" Id="R6aac071a224c44e3" /><Relationship Type="http://schemas.openxmlformats.org/officeDocument/2006/relationships/slide" Target="/ppt/slides/slide2.xml" Id="Rc0174b407d424713" /><Relationship Type="http://schemas.openxmlformats.org/officeDocument/2006/relationships/slide" Target="/ppt/slides/slide3.xml" Id="R46032a8a07664b59" /><Relationship Type="http://schemas.openxmlformats.org/officeDocument/2006/relationships/slide" Target="/ppt/slides/slide4.xml" Id="Radda98ca52ab43f9" /><Relationship Type="http://schemas.openxmlformats.org/officeDocument/2006/relationships/slide" Target="/ppt/slides/slide5.xml" Id="Rafbf106229ed4cb9" /><Relationship Type="http://schemas.openxmlformats.org/officeDocument/2006/relationships/slide" Target="/ppt/slides/slide6.xml" Id="R92911c8ab4144702" /><Relationship Type="http://schemas.openxmlformats.org/officeDocument/2006/relationships/slide" Target="/ppt/slides/slide7.xml" Id="Rfd76fe57a3414b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22b9b568454b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8179baed640b1" /><Relationship Type="http://schemas.openxmlformats.org/officeDocument/2006/relationships/theme" Target="/ppt/slideMasters/theme/theme1.xml" Id="R7934c98eb6c347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78179baed640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eaee2a56941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55e0cd19a4f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8bdb28ae641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856f4c8504f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ccd072e054d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c25ac0bfa42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c92880a494c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G. HAGEN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G. HAGEN HOLDING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1 599 009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920 130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8 695 643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205 939 762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TORALV GUNDER HAGEN  –  60,3 %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HAGEN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HAGEN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HAGEN SOMMERSETH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HAGEN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9600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toto@ghagen.no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989 205 129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