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b9b206140a4b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70356e9ec42b0"/>
  </p:sldMasterIdLst>
  <p:sldIdLst>
    <p:sldId xmlns:r="http://schemas.openxmlformats.org/officeDocument/2006/relationships" id="256" r:id="R6ee5edcfdc7a4aeb"/>
    <p:sldId xmlns:r="http://schemas.openxmlformats.org/officeDocument/2006/relationships" id="257" r:id="R79b77badc82b4d2e"/>
    <p:sldId xmlns:r="http://schemas.openxmlformats.org/officeDocument/2006/relationships" id="258" r:id="Ree9cd600fefa40bb"/>
    <p:sldId xmlns:r="http://schemas.openxmlformats.org/officeDocument/2006/relationships" id="259" r:id="R637498bb3ddf455a"/>
    <p:sldId xmlns:r="http://schemas.openxmlformats.org/officeDocument/2006/relationships" id="260" r:id="R8a6bb68686984367"/>
    <p:sldId xmlns:r="http://schemas.openxmlformats.org/officeDocument/2006/relationships" id="261" r:id="Rf1eebf9b2ba8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70356e9ec42b0" /><Relationship Type="http://schemas.openxmlformats.org/officeDocument/2006/relationships/slide" Target="/ppt/slides/slide1.xml" Id="R6ee5edcfdc7a4aeb" /><Relationship Type="http://schemas.openxmlformats.org/officeDocument/2006/relationships/slide" Target="/ppt/slides/slide2.xml" Id="R79b77badc82b4d2e" /><Relationship Type="http://schemas.openxmlformats.org/officeDocument/2006/relationships/slide" Target="/ppt/slides/slide3.xml" Id="Ree9cd600fefa40bb" /><Relationship Type="http://schemas.openxmlformats.org/officeDocument/2006/relationships/slide" Target="/ppt/slides/slide4.xml" Id="R637498bb3ddf455a" /><Relationship Type="http://schemas.openxmlformats.org/officeDocument/2006/relationships/slide" Target="/ppt/slides/slide5.xml" Id="R8a6bb68686984367" /><Relationship Type="http://schemas.openxmlformats.org/officeDocument/2006/relationships/slide" Target="/ppt/slides/slide6.xml" Id="Rf1eebf9b2ba8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51b97961b43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4bd09017a401a" /><Relationship Type="http://schemas.openxmlformats.org/officeDocument/2006/relationships/theme" Target="/ppt/slideMasters/theme/theme1.xml" Id="R10853a76c081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24bd09017a40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66e3aecc04d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40841d914d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35fa903b2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751dba50a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5a62f7eb8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03cb681704e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