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9479a0145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721517b314452"/>
  </p:sldMasterIdLst>
  <p:sldIdLst>
    <p:sldId xmlns:r="http://schemas.openxmlformats.org/officeDocument/2006/relationships" id="256" r:id="Rc8ad3f9f093e444b"/>
    <p:sldId xmlns:r="http://schemas.openxmlformats.org/officeDocument/2006/relationships" id="257" r:id="R0d7e3f9ee9764d2d"/>
    <p:sldId xmlns:r="http://schemas.openxmlformats.org/officeDocument/2006/relationships" id="258" r:id="R5a013b93fd8e4b57"/>
    <p:sldId xmlns:r="http://schemas.openxmlformats.org/officeDocument/2006/relationships" id="259" r:id="Rf32ad3a55d004258"/>
    <p:sldId xmlns:r="http://schemas.openxmlformats.org/officeDocument/2006/relationships" id="260" r:id="Ra2d74627318c4bff"/>
    <p:sldId xmlns:r="http://schemas.openxmlformats.org/officeDocument/2006/relationships" id="261" r:id="R4eb6a387a0104ed1"/>
    <p:sldId xmlns:r="http://schemas.openxmlformats.org/officeDocument/2006/relationships" id="262" r:id="R0e1a38456f00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721517b314452" /><Relationship Type="http://schemas.openxmlformats.org/officeDocument/2006/relationships/slide" Target="/ppt/slides/slide1.xml" Id="Rc8ad3f9f093e444b" /><Relationship Type="http://schemas.openxmlformats.org/officeDocument/2006/relationships/slide" Target="/ppt/slides/slide2.xml" Id="R0d7e3f9ee9764d2d" /><Relationship Type="http://schemas.openxmlformats.org/officeDocument/2006/relationships/slide" Target="/ppt/slides/slide3.xml" Id="R5a013b93fd8e4b57" /><Relationship Type="http://schemas.openxmlformats.org/officeDocument/2006/relationships/slide" Target="/ppt/slides/slide4.xml" Id="Rf32ad3a55d004258" /><Relationship Type="http://schemas.openxmlformats.org/officeDocument/2006/relationships/slide" Target="/ppt/slides/slide5.xml" Id="Ra2d74627318c4bff" /><Relationship Type="http://schemas.openxmlformats.org/officeDocument/2006/relationships/slide" Target="/ppt/slides/slide6.xml" Id="R4eb6a387a0104ed1" /><Relationship Type="http://schemas.openxmlformats.org/officeDocument/2006/relationships/slide" Target="/ppt/slides/slide7.xml" Id="R0e1a38456f00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485888750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09863b2c049a0" /><Relationship Type="http://schemas.openxmlformats.org/officeDocument/2006/relationships/theme" Target="/ppt/slideMasters/theme/theme1.xml" Id="R42de5241f845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09863b2c049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4cd2d55f0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8122432c34d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76ca45eca42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db3f7f2a9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dc5ebaa02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002ea1956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b90017dd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ORION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ORION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32 857 190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46 161 787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46 673 092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TØGARD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64 48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raymond@alfamaler.no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FINANS AS</a:t>
            </a:r>
          </a:p>
        </p:txBody>
      </p:sp>
    </p:spTree>
  </p:cSld>
  <p:clrMapOvr>
    <a:masterClrMapping xmlns:a="http://schemas.openxmlformats.org/drawingml/2006/main"/>
  </p:clrMapOvr>
</p:sld>
</file>