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7650c955f340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8617277a0548e2"/>
  </p:sldMasterIdLst>
  <p:sldIdLst>
    <p:sldId xmlns:r="http://schemas.openxmlformats.org/officeDocument/2006/relationships" id="256" r:id="Rb2c9d2bf95304e48"/>
    <p:sldId xmlns:r="http://schemas.openxmlformats.org/officeDocument/2006/relationships" id="257" r:id="R1933c87a85b0402b"/>
    <p:sldId xmlns:r="http://schemas.openxmlformats.org/officeDocument/2006/relationships" id="258" r:id="R1eba0d17afb34a44"/>
    <p:sldId xmlns:r="http://schemas.openxmlformats.org/officeDocument/2006/relationships" id="259" r:id="R6d22cb092bc74eb3"/>
    <p:sldId xmlns:r="http://schemas.openxmlformats.org/officeDocument/2006/relationships" id="260" r:id="Ra615a0c15b5a4cd3"/>
    <p:sldId xmlns:r="http://schemas.openxmlformats.org/officeDocument/2006/relationships" id="261" r:id="R022ce9188f3e48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8617277a0548e2" /><Relationship Type="http://schemas.openxmlformats.org/officeDocument/2006/relationships/slide" Target="/ppt/slides/slide1.xml" Id="Rb2c9d2bf95304e48" /><Relationship Type="http://schemas.openxmlformats.org/officeDocument/2006/relationships/slide" Target="/ppt/slides/slide2.xml" Id="R1933c87a85b0402b" /><Relationship Type="http://schemas.openxmlformats.org/officeDocument/2006/relationships/slide" Target="/ppt/slides/slide3.xml" Id="R1eba0d17afb34a44" /><Relationship Type="http://schemas.openxmlformats.org/officeDocument/2006/relationships/slide" Target="/ppt/slides/slide4.xml" Id="R6d22cb092bc74eb3" /><Relationship Type="http://schemas.openxmlformats.org/officeDocument/2006/relationships/slide" Target="/ppt/slides/slide5.xml" Id="Ra615a0c15b5a4cd3" /><Relationship Type="http://schemas.openxmlformats.org/officeDocument/2006/relationships/slide" Target="/ppt/slides/slide6.xml" Id="R022ce9188f3e48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762fc05c3145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3d96e289f4a52" /><Relationship Type="http://schemas.openxmlformats.org/officeDocument/2006/relationships/theme" Target="/ppt/slideMasters/theme/theme1.xml" Id="Re46489c2d7dd45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b3d96e289f4a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8432007a24b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e62d397ed47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8571d60a44b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d9634ce3e41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ae99053484b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1eda2b7714a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HBP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HBP INVEST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BECH POULSEN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Rørestrandsveien 21B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3186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07 38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989 204 343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INVEST AS</a:t>
            </a:r>
          </a:p>
        </p:txBody>
      </p:sp>
    </p:spTree>
  </p:cSld>
  <p:clrMapOvr>
    <a:masterClrMapping xmlns:a="http://schemas.openxmlformats.org/drawingml/2006/main"/>
  </p:clrMapOvr>
</p:sld>
</file>