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0c9731faf74a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1c565280584903"/>
  </p:sldMasterIdLst>
  <p:sldIdLst>
    <p:sldId xmlns:r="http://schemas.openxmlformats.org/officeDocument/2006/relationships" id="256" r:id="Rba7d6b9843e94c30"/>
    <p:sldId xmlns:r="http://schemas.openxmlformats.org/officeDocument/2006/relationships" id="257" r:id="R80252076655948bc"/>
    <p:sldId xmlns:r="http://schemas.openxmlformats.org/officeDocument/2006/relationships" id="258" r:id="R0e4defd825f84beb"/>
    <p:sldId xmlns:r="http://schemas.openxmlformats.org/officeDocument/2006/relationships" id="259" r:id="R8ac9dea8c4ff43df"/>
    <p:sldId xmlns:r="http://schemas.openxmlformats.org/officeDocument/2006/relationships" id="260" r:id="Rd9c5db0558be44dc"/>
    <p:sldId xmlns:r="http://schemas.openxmlformats.org/officeDocument/2006/relationships" id="261" r:id="R7f3fd985e9bb4751"/>
    <p:sldId xmlns:r="http://schemas.openxmlformats.org/officeDocument/2006/relationships" id="262" r:id="Rdd8fdf0457e9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c565280584903" /><Relationship Type="http://schemas.openxmlformats.org/officeDocument/2006/relationships/slide" Target="/ppt/slides/slide1.xml" Id="Rba7d6b9843e94c30" /><Relationship Type="http://schemas.openxmlformats.org/officeDocument/2006/relationships/slide" Target="/ppt/slides/slide2.xml" Id="R80252076655948bc" /><Relationship Type="http://schemas.openxmlformats.org/officeDocument/2006/relationships/slide" Target="/ppt/slides/slide3.xml" Id="R0e4defd825f84beb" /><Relationship Type="http://schemas.openxmlformats.org/officeDocument/2006/relationships/slide" Target="/ppt/slides/slide4.xml" Id="R8ac9dea8c4ff43df" /><Relationship Type="http://schemas.openxmlformats.org/officeDocument/2006/relationships/slide" Target="/ppt/slides/slide5.xml" Id="Rd9c5db0558be44dc" /><Relationship Type="http://schemas.openxmlformats.org/officeDocument/2006/relationships/slide" Target="/ppt/slides/slide6.xml" Id="R7f3fd985e9bb4751" /><Relationship Type="http://schemas.openxmlformats.org/officeDocument/2006/relationships/slide" Target="/ppt/slides/slide7.xml" Id="Rdd8fdf0457e9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da5895df84a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7140e7a2f42dc" /><Relationship Type="http://schemas.openxmlformats.org/officeDocument/2006/relationships/theme" Target="/ppt/slideMasters/theme/theme1.xml" Id="Rd1f92bdcc290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7140e7a2f42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77ab531eb46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30887e7d44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3f8e3bafd4e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ad6a0ba92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abd458b0c43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04fa9f5df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979fbc440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ZINE TRAVEL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ZINE TRAVEL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4 434 442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−506 350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−2 726 934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5 337 200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ZINE MEDIA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ZINE 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Torild Moland, Sigbjørn Obstfelders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08 19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torild@zinetravel.no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www.zinetravel.no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989 204 084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ZINE TRAVEL AS</a:t>
            </a:r>
          </a:p>
        </p:txBody>
      </p:sp>
    </p:spTree>
  </p:cSld>
  <p:clrMapOvr>
    <a:masterClrMapping xmlns:a="http://schemas.openxmlformats.org/drawingml/2006/main"/>
  </p:clrMapOvr>
</p:sld>
</file>