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a34b81d54348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ed0bc66a724ca0"/>
  </p:sldMasterIdLst>
  <p:sldIdLst>
    <p:sldId xmlns:r="http://schemas.openxmlformats.org/officeDocument/2006/relationships" id="256" r:id="R43de387718854f8d"/>
    <p:sldId xmlns:r="http://schemas.openxmlformats.org/officeDocument/2006/relationships" id="257" r:id="Rc6b85228d22145df"/>
    <p:sldId xmlns:r="http://schemas.openxmlformats.org/officeDocument/2006/relationships" id="258" r:id="R1f399270a9cd437d"/>
    <p:sldId xmlns:r="http://schemas.openxmlformats.org/officeDocument/2006/relationships" id="259" r:id="R847350e4463b4182"/>
    <p:sldId xmlns:r="http://schemas.openxmlformats.org/officeDocument/2006/relationships" id="260" r:id="R4e0ed2ffdb5346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d0bc66a724ca0" /><Relationship Type="http://schemas.openxmlformats.org/officeDocument/2006/relationships/slide" Target="/ppt/slides/slide1.xml" Id="R43de387718854f8d" /><Relationship Type="http://schemas.openxmlformats.org/officeDocument/2006/relationships/slide" Target="/ppt/slides/slide2.xml" Id="Rc6b85228d22145df" /><Relationship Type="http://schemas.openxmlformats.org/officeDocument/2006/relationships/slide" Target="/ppt/slides/slide3.xml" Id="R1f399270a9cd437d" /><Relationship Type="http://schemas.openxmlformats.org/officeDocument/2006/relationships/slide" Target="/ppt/slides/slide4.xml" Id="R847350e4463b4182" /><Relationship Type="http://schemas.openxmlformats.org/officeDocument/2006/relationships/slide" Target="/ppt/slides/slide5.xml" Id="R4e0ed2ffdb5346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d39fc586148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173936ddf4c2d" /><Relationship Type="http://schemas.openxmlformats.org/officeDocument/2006/relationships/theme" Target="/ppt/slideMasters/theme/theme1.xml" Id="Rb8e80b4a9f444d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4173936ddf4c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2b281900e47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f07edaaa442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bfff6743342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04b1e98c645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8cc8984134e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UTGÅRD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989 204 033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UTGÅRD INVEST AS</a:t>
            </a:r>
          </a:p>
        </p:txBody>
      </p:sp>
    </p:spTree>
  </p:cSld>
  <p:clrMapOvr>
    <a:masterClrMapping xmlns:a="http://schemas.openxmlformats.org/drawingml/2006/main"/>
  </p:clrMapOvr>
</p:sld>
</file>