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15b46b7c98c419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ee9a1d2ebfc464d"/>
  </p:sldMasterIdLst>
  <p:sldIdLst>
    <p:sldId xmlns:r="http://schemas.openxmlformats.org/officeDocument/2006/relationships" id="256" r:id="R4f5c273662754552"/>
    <p:sldId xmlns:r="http://schemas.openxmlformats.org/officeDocument/2006/relationships" id="257" r:id="R51483e41813844f9"/>
    <p:sldId xmlns:r="http://schemas.openxmlformats.org/officeDocument/2006/relationships" id="258" r:id="R3d9a5c529a1740cb"/>
    <p:sldId xmlns:r="http://schemas.openxmlformats.org/officeDocument/2006/relationships" id="259" r:id="R7db494f11a3541c8"/>
    <p:sldId xmlns:r="http://schemas.openxmlformats.org/officeDocument/2006/relationships" id="260" r:id="R29a6c2f90f6e4f53"/>
    <p:sldId xmlns:r="http://schemas.openxmlformats.org/officeDocument/2006/relationships" id="261" r:id="R0940a71f37a14923"/>
    <p:sldId xmlns:r="http://schemas.openxmlformats.org/officeDocument/2006/relationships" id="262" r:id="R032399b59349454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ee9a1d2ebfc464d" /><Relationship Type="http://schemas.openxmlformats.org/officeDocument/2006/relationships/slide" Target="/ppt/slides/slide1.xml" Id="R4f5c273662754552" /><Relationship Type="http://schemas.openxmlformats.org/officeDocument/2006/relationships/slide" Target="/ppt/slides/slide2.xml" Id="R51483e41813844f9" /><Relationship Type="http://schemas.openxmlformats.org/officeDocument/2006/relationships/slide" Target="/ppt/slides/slide3.xml" Id="R3d9a5c529a1740cb" /><Relationship Type="http://schemas.openxmlformats.org/officeDocument/2006/relationships/slide" Target="/ppt/slides/slide4.xml" Id="R7db494f11a3541c8" /><Relationship Type="http://schemas.openxmlformats.org/officeDocument/2006/relationships/slide" Target="/ppt/slides/slide5.xml" Id="R29a6c2f90f6e4f53" /><Relationship Type="http://schemas.openxmlformats.org/officeDocument/2006/relationships/slide" Target="/ppt/slides/slide6.xml" Id="R0940a71f37a14923" /><Relationship Type="http://schemas.openxmlformats.org/officeDocument/2006/relationships/slide" Target="/ppt/slides/slide7.xml" Id="R032399b59349454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bd1d7f190b94fa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9885b449ce4a42" /><Relationship Type="http://schemas.openxmlformats.org/officeDocument/2006/relationships/theme" Target="/ppt/slideMasters/theme/theme1.xml" Id="R94bf5d706ce34ca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09885b449ce4a4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f8b6b7fbee4df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e691a22e7a44f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8c3bcae1054b7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b0f08c964248c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46c80628bd4b1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f4fde98f46469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2a4e683116482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AXEL DØNNUM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AXEL DØNNUM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AXEL DØNNUM AS ble etablert [år] og holder til i Minnesund.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AXEL DØNNUM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AXEL DØNNUM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AXEL DØNNUM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393 543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−64 494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−71 413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1 315 641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2 164 043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AXEL DØNNUM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AXEL ERLING DØNNUM JENSEN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AXEL DØNNUM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Fremmingstuen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2092 Minnesund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989 203 770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AXEL DØNNUM AS</a:t>
            </a:r>
          </a:p>
        </p:txBody>
      </p:sp>
    </p:spTree>
  </p:cSld>
  <p:clrMapOvr>
    <a:masterClrMapping xmlns:a="http://schemas.openxmlformats.org/drawingml/2006/main"/>
  </p:clrMapOvr>
</p:sld>
</file>