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d1d343d09d4e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aa6b79ac634971"/>
  </p:sldMasterIdLst>
  <p:sldIdLst>
    <p:sldId xmlns:r="http://schemas.openxmlformats.org/officeDocument/2006/relationships" id="256" r:id="Re3e194d1269f4cf1"/>
    <p:sldId xmlns:r="http://schemas.openxmlformats.org/officeDocument/2006/relationships" id="257" r:id="Rc4bd662d9a4a4d83"/>
    <p:sldId xmlns:r="http://schemas.openxmlformats.org/officeDocument/2006/relationships" id="258" r:id="R49329b1d2bc64778"/>
    <p:sldId xmlns:r="http://schemas.openxmlformats.org/officeDocument/2006/relationships" id="259" r:id="R23fb85e098b04205"/>
    <p:sldId xmlns:r="http://schemas.openxmlformats.org/officeDocument/2006/relationships" id="260" r:id="Ra1317ba198384a75"/>
    <p:sldId xmlns:r="http://schemas.openxmlformats.org/officeDocument/2006/relationships" id="261" r:id="Rb4c3aaf2ac744c76"/>
    <p:sldId xmlns:r="http://schemas.openxmlformats.org/officeDocument/2006/relationships" id="262" r:id="Rfd61bfb0797e41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aa6b79ac634971" /><Relationship Type="http://schemas.openxmlformats.org/officeDocument/2006/relationships/slide" Target="/ppt/slides/slide1.xml" Id="Re3e194d1269f4cf1" /><Relationship Type="http://schemas.openxmlformats.org/officeDocument/2006/relationships/slide" Target="/ppt/slides/slide2.xml" Id="Rc4bd662d9a4a4d83" /><Relationship Type="http://schemas.openxmlformats.org/officeDocument/2006/relationships/slide" Target="/ppt/slides/slide3.xml" Id="R49329b1d2bc64778" /><Relationship Type="http://schemas.openxmlformats.org/officeDocument/2006/relationships/slide" Target="/ppt/slides/slide4.xml" Id="R23fb85e098b04205" /><Relationship Type="http://schemas.openxmlformats.org/officeDocument/2006/relationships/slide" Target="/ppt/slides/slide5.xml" Id="Ra1317ba198384a75" /><Relationship Type="http://schemas.openxmlformats.org/officeDocument/2006/relationships/slide" Target="/ppt/slides/slide6.xml" Id="Rb4c3aaf2ac744c76" /><Relationship Type="http://schemas.openxmlformats.org/officeDocument/2006/relationships/slide" Target="/ppt/slides/slide7.xml" Id="Rfd61bfb0797e41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f6ba7b1fa743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8cb23ac614423" /><Relationship Type="http://schemas.openxmlformats.org/officeDocument/2006/relationships/theme" Target="/ppt/slideMasters/theme/theme1.xml" Id="R3ab52d3d8a1d42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48cb23ac6144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b87b2a7e94a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f1472dd2e44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949482d4a4b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0829793964f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a4c0537be4c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fde119cbc4a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af997266444b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MYKSVOLL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MYKSVOLL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MYKSVOLL HOLDING AS ble etablert [år] og holder til i Manger.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MYKSVOLL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MYKSVOLL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MYKSVOLL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2 730 689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2 730 689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MYKSVOLL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MYKSVOLL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MYKSVOLL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Hellaneset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5936 Manger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80 58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989 203 703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MYKSVOLL HOLDING AS</a:t>
            </a:r>
          </a:p>
        </p:txBody>
      </p:sp>
    </p:spTree>
  </p:cSld>
  <p:clrMapOvr>
    <a:masterClrMapping xmlns:a="http://schemas.openxmlformats.org/drawingml/2006/main"/>
  </p:clrMapOvr>
</p:sld>
</file>