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a1a1e8c58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7c7de36194ac1"/>
  </p:sldMasterIdLst>
  <p:sldIdLst>
    <p:sldId xmlns:r="http://schemas.openxmlformats.org/officeDocument/2006/relationships" id="256" r:id="R9412ca02d6d44b91"/>
    <p:sldId xmlns:r="http://schemas.openxmlformats.org/officeDocument/2006/relationships" id="257" r:id="R0a2354507e9c4629"/>
    <p:sldId xmlns:r="http://schemas.openxmlformats.org/officeDocument/2006/relationships" id="258" r:id="Ra7baa331599b41e9"/>
    <p:sldId xmlns:r="http://schemas.openxmlformats.org/officeDocument/2006/relationships" id="259" r:id="Ree6fcb613c6948cc"/>
    <p:sldId xmlns:r="http://schemas.openxmlformats.org/officeDocument/2006/relationships" id="260" r:id="Rd0706ce11a8c4729"/>
    <p:sldId xmlns:r="http://schemas.openxmlformats.org/officeDocument/2006/relationships" id="261" r:id="Rcced81f7cff84ab1"/>
    <p:sldId xmlns:r="http://schemas.openxmlformats.org/officeDocument/2006/relationships" id="262" r:id="R6e77580917b4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7c7de36194ac1" /><Relationship Type="http://schemas.openxmlformats.org/officeDocument/2006/relationships/slide" Target="/ppt/slides/slide1.xml" Id="R9412ca02d6d44b91" /><Relationship Type="http://schemas.openxmlformats.org/officeDocument/2006/relationships/slide" Target="/ppt/slides/slide2.xml" Id="R0a2354507e9c4629" /><Relationship Type="http://schemas.openxmlformats.org/officeDocument/2006/relationships/slide" Target="/ppt/slides/slide3.xml" Id="Ra7baa331599b41e9" /><Relationship Type="http://schemas.openxmlformats.org/officeDocument/2006/relationships/slide" Target="/ppt/slides/slide4.xml" Id="Ree6fcb613c6948cc" /><Relationship Type="http://schemas.openxmlformats.org/officeDocument/2006/relationships/slide" Target="/ppt/slides/slide5.xml" Id="Rd0706ce11a8c4729" /><Relationship Type="http://schemas.openxmlformats.org/officeDocument/2006/relationships/slide" Target="/ppt/slides/slide6.xml" Id="Rcced81f7cff84ab1" /><Relationship Type="http://schemas.openxmlformats.org/officeDocument/2006/relationships/slide" Target="/ppt/slides/slide7.xml" Id="R6e77580917b4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46ba06576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244069c5a44b1" /><Relationship Type="http://schemas.openxmlformats.org/officeDocument/2006/relationships/theme" Target="/ppt/slideMasters/theme/theme1.xml" Id="Re1402025ce3d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244069c5a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7abb761d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6023ca9c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1dfeafce48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a42ef9478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ab60d3a3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10bfb4b4149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5896f197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ENERHAUGEN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3 450 330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ANDREAS SLAASTAD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INES HABRECHT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TRØSTRUP GAMMELAGER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RAUDBERGET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 ARILD VARSLOTT AALMO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FINNANGER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989 203 592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ENERHAUGEN HOLDING AS</a:t>
            </a:r>
          </a:p>
        </p:txBody>
      </p:sp>
    </p:spTree>
  </p:cSld>
  <p:clrMapOvr>
    <a:masterClrMapping xmlns:a="http://schemas.openxmlformats.org/drawingml/2006/main"/>
  </p:clrMapOvr>
</p:sld>
</file>