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ee2f9a3cc941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635de5b2da4b24"/>
  </p:sldMasterIdLst>
  <p:sldIdLst>
    <p:sldId xmlns:r="http://schemas.openxmlformats.org/officeDocument/2006/relationships" id="256" r:id="Rf65df8612fe24397"/>
    <p:sldId xmlns:r="http://schemas.openxmlformats.org/officeDocument/2006/relationships" id="257" r:id="Rc9db9fb1305847ad"/>
    <p:sldId xmlns:r="http://schemas.openxmlformats.org/officeDocument/2006/relationships" id="258" r:id="R5af5c59496984582"/>
    <p:sldId xmlns:r="http://schemas.openxmlformats.org/officeDocument/2006/relationships" id="259" r:id="Rcbe95e4b857f48cd"/>
    <p:sldId xmlns:r="http://schemas.openxmlformats.org/officeDocument/2006/relationships" id="260" r:id="Rb6fad99719a84539"/>
    <p:sldId xmlns:r="http://schemas.openxmlformats.org/officeDocument/2006/relationships" id="261" r:id="R55c0b6320e9b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35de5b2da4b24" /><Relationship Type="http://schemas.openxmlformats.org/officeDocument/2006/relationships/slide" Target="/ppt/slides/slide1.xml" Id="Rf65df8612fe24397" /><Relationship Type="http://schemas.openxmlformats.org/officeDocument/2006/relationships/slide" Target="/ppt/slides/slide2.xml" Id="Rc9db9fb1305847ad" /><Relationship Type="http://schemas.openxmlformats.org/officeDocument/2006/relationships/slide" Target="/ppt/slides/slide3.xml" Id="R5af5c59496984582" /><Relationship Type="http://schemas.openxmlformats.org/officeDocument/2006/relationships/slide" Target="/ppt/slides/slide4.xml" Id="Rcbe95e4b857f48cd" /><Relationship Type="http://schemas.openxmlformats.org/officeDocument/2006/relationships/slide" Target="/ppt/slides/slide5.xml" Id="Rb6fad99719a84539" /><Relationship Type="http://schemas.openxmlformats.org/officeDocument/2006/relationships/slide" Target="/ppt/slides/slide6.xml" Id="R55c0b6320e9b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0b86a93664d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226eb4cb2409f" /><Relationship Type="http://schemas.openxmlformats.org/officeDocument/2006/relationships/theme" Target="/ppt/slideMasters/theme/theme1.xml" Id="Rcb8a9620d3524a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7226eb4cb240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dfa7a6c2c49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71e282b2648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a37898ad944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2c1c287a64b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648d5b0fc41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456a1b24643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 HOPE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HOPE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 HOPE INVEST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HOPE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HOPE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HOPE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HOPE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HOPE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Lindåsvegen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5916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 HOPE INVEST AS</a:t>
            </a:r>
          </a:p>
        </p:txBody>
      </p:sp>
    </p:spTree>
  </p:cSld>
  <p:clrMapOvr>
    <a:masterClrMapping xmlns:a="http://schemas.openxmlformats.org/drawingml/2006/main"/>
  </p:clrMapOvr>
</p:sld>
</file>