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f1a909ce6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73751bded4859"/>
  </p:sldMasterIdLst>
  <p:sldIdLst>
    <p:sldId xmlns:r="http://schemas.openxmlformats.org/officeDocument/2006/relationships" id="256" r:id="R037ce4c359e54480"/>
    <p:sldId xmlns:r="http://schemas.openxmlformats.org/officeDocument/2006/relationships" id="257" r:id="R73f24cf1da9447c4"/>
    <p:sldId xmlns:r="http://schemas.openxmlformats.org/officeDocument/2006/relationships" id="258" r:id="Rf7463beebaa04e2e"/>
    <p:sldId xmlns:r="http://schemas.openxmlformats.org/officeDocument/2006/relationships" id="259" r:id="R47d1a232b7594140"/>
    <p:sldId xmlns:r="http://schemas.openxmlformats.org/officeDocument/2006/relationships" id="260" r:id="Re03d9159541c4944"/>
    <p:sldId xmlns:r="http://schemas.openxmlformats.org/officeDocument/2006/relationships" id="261" r:id="R94568046618f4738"/>
    <p:sldId xmlns:r="http://schemas.openxmlformats.org/officeDocument/2006/relationships" id="262" r:id="Rf7d0e6c65808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73751bded4859" /><Relationship Type="http://schemas.openxmlformats.org/officeDocument/2006/relationships/slide" Target="/ppt/slides/slide1.xml" Id="R037ce4c359e54480" /><Relationship Type="http://schemas.openxmlformats.org/officeDocument/2006/relationships/slide" Target="/ppt/slides/slide2.xml" Id="R73f24cf1da9447c4" /><Relationship Type="http://schemas.openxmlformats.org/officeDocument/2006/relationships/slide" Target="/ppt/slides/slide3.xml" Id="Rf7463beebaa04e2e" /><Relationship Type="http://schemas.openxmlformats.org/officeDocument/2006/relationships/slide" Target="/ppt/slides/slide4.xml" Id="R47d1a232b7594140" /><Relationship Type="http://schemas.openxmlformats.org/officeDocument/2006/relationships/slide" Target="/ppt/slides/slide5.xml" Id="Re03d9159541c4944" /><Relationship Type="http://schemas.openxmlformats.org/officeDocument/2006/relationships/slide" Target="/ppt/slides/slide6.xml" Id="R94568046618f4738" /><Relationship Type="http://schemas.openxmlformats.org/officeDocument/2006/relationships/slide" Target="/ppt/slides/slide7.xml" Id="Rf7d0e6c65808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79bf25cb140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73cc325f4833" /><Relationship Type="http://schemas.openxmlformats.org/officeDocument/2006/relationships/theme" Target="/ppt/slideMasters/theme/theme1.xml" Id="R56f8a0afa326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a73cc325f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baea6adb2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a9e741f03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6626f0976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672b30941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3df9c792c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3bb6e0e06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55911208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GREGOR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6 073 945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EIRIK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HENRIK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KJERAND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TORE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ERIK GREGOR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ERIK GREGOR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Nesflåtveien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90 53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egt@kkbyggsys.no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GREGOR AS</a:t>
            </a:r>
          </a:p>
        </p:txBody>
      </p:sp>
    </p:spTree>
  </p:cSld>
  <p:clrMapOvr>
    <a:masterClrMapping xmlns:a="http://schemas.openxmlformats.org/drawingml/2006/main"/>
  </p:clrMapOvr>
</p:sld>
</file>