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3be6fc64d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89a6c73be440b"/>
  </p:sldMasterIdLst>
  <p:sldIdLst>
    <p:sldId xmlns:r="http://schemas.openxmlformats.org/officeDocument/2006/relationships" id="256" r:id="Rdb0c7bf8190c4e4c"/>
    <p:sldId xmlns:r="http://schemas.openxmlformats.org/officeDocument/2006/relationships" id="257" r:id="R4c038af5258144bb"/>
    <p:sldId xmlns:r="http://schemas.openxmlformats.org/officeDocument/2006/relationships" id="258" r:id="R73c1471791954449"/>
    <p:sldId xmlns:r="http://schemas.openxmlformats.org/officeDocument/2006/relationships" id="259" r:id="R3a6429c2d223422a"/>
    <p:sldId xmlns:r="http://schemas.openxmlformats.org/officeDocument/2006/relationships" id="260" r:id="Rc482d8b41d4447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89a6c73be440b" /><Relationship Type="http://schemas.openxmlformats.org/officeDocument/2006/relationships/slide" Target="/ppt/slides/slide1.xml" Id="Rdb0c7bf8190c4e4c" /><Relationship Type="http://schemas.openxmlformats.org/officeDocument/2006/relationships/slide" Target="/ppt/slides/slide2.xml" Id="R4c038af5258144bb" /><Relationship Type="http://schemas.openxmlformats.org/officeDocument/2006/relationships/slide" Target="/ppt/slides/slide3.xml" Id="R73c1471791954449" /><Relationship Type="http://schemas.openxmlformats.org/officeDocument/2006/relationships/slide" Target="/ppt/slides/slide4.xml" Id="R3a6429c2d223422a" /><Relationship Type="http://schemas.openxmlformats.org/officeDocument/2006/relationships/slide" Target="/ppt/slides/slide5.xml" Id="Rc482d8b41d4447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3f38f9e79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30fbea0884565" /><Relationship Type="http://schemas.openxmlformats.org/officeDocument/2006/relationships/theme" Target="/ppt/slideMasters/theme/theme1.xml" Id="R8a856e7f34c74c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30fbea088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4d4978e9045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e385147ff42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0d97807a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b3b13b6be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241a5f5a0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CONRADISGT.5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CONRADISGT.5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CONRADISGT.5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CONRADISGT.5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CONRADISGT.5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CONRADISGT.5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CONRADISGT.5 AS</a:t>
            </a:r>
          </a:p>
        </p:txBody>
      </p:sp>
    </p:spTree>
  </p:cSld>
  <p:clrMapOvr>
    <a:masterClrMapping xmlns:a="http://schemas.openxmlformats.org/drawingml/2006/main"/>
  </p:clrMapOvr>
</p:sld>
</file>