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e90d3a56e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517736f94d42ec"/>
  </p:sldMasterIdLst>
  <p:sldIdLst>
    <p:sldId xmlns:r="http://schemas.openxmlformats.org/officeDocument/2006/relationships" id="256" r:id="Redcb6edefc554b0d"/>
    <p:sldId xmlns:r="http://schemas.openxmlformats.org/officeDocument/2006/relationships" id="257" r:id="Rb445e016b6e040fa"/>
    <p:sldId xmlns:r="http://schemas.openxmlformats.org/officeDocument/2006/relationships" id="258" r:id="Re1847f6631344841"/>
    <p:sldId xmlns:r="http://schemas.openxmlformats.org/officeDocument/2006/relationships" id="259" r:id="Ra052596bf38846a9"/>
    <p:sldId xmlns:r="http://schemas.openxmlformats.org/officeDocument/2006/relationships" id="260" r:id="Re2288ac05d5b4cdc"/>
    <p:sldId xmlns:r="http://schemas.openxmlformats.org/officeDocument/2006/relationships" id="261" r:id="R4dd6ebc197d7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17736f94d42ec" /><Relationship Type="http://schemas.openxmlformats.org/officeDocument/2006/relationships/slide" Target="/ppt/slides/slide1.xml" Id="Redcb6edefc554b0d" /><Relationship Type="http://schemas.openxmlformats.org/officeDocument/2006/relationships/slide" Target="/ppt/slides/slide2.xml" Id="Rb445e016b6e040fa" /><Relationship Type="http://schemas.openxmlformats.org/officeDocument/2006/relationships/slide" Target="/ppt/slides/slide3.xml" Id="Re1847f6631344841" /><Relationship Type="http://schemas.openxmlformats.org/officeDocument/2006/relationships/slide" Target="/ppt/slides/slide4.xml" Id="Ra052596bf38846a9" /><Relationship Type="http://schemas.openxmlformats.org/officeDocument/2006/relationships/slide" Target="/ppt/slides/slide5.xml" Id="Re2288ac05d5b4cdc" /><Relationship Type="http://schemas.openxmlformats.org/officeDocument/2006/relationships/slide" Target="/ppt/slides/slide6.xml" Id="R4dd6ebc197d7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b1b529e32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f9ed01b44c6b" /><Relationship Type="http://schemas.openxmlformats.org/officeDocument/2006/relationships/theme" Target="/ppt/slideMasters/theme/theme1.xml" Id="R26417dd4cf47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af9ed01b4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183a5385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54f7ddca3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32e97523b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c8bcd5ff1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c3ece937d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acff1c05e47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UNNVAR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