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c3cc83623b41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08599b261d4fe2"/>
  </p:sldMasterIdLst>
  <p:sldIdLst>
    <p:sldId xmlns:r="http://schemas.openxmlformats.org/officeDocument/2006/relationships" id="256" r:id="Rcd28417d662641e9"/>
    <p:sldId xmlns:r="http://schemas.openxmlformats.org/officeDocument/2006/relationships" id="257" r:id="R630fe2c9795b4c33"/>
    <p:sldId xmlns:r="http://schemas.openxmlformats.org/officeDocument/2006/relationships" id="258" r:id="R194096b93c474b29"/>
    <p:sldId xmlns:r="http://schemas.openxmlformats.org/officeDocument/2006/relationships" id="259" r:id="R2ad98ef048fe492e"/>
    <p:sldId xmlns:r="http://schemas.openxmlformats.org/officeDocument/2006/relationships" id="260" r:id="Rd799202a52504b3f"/>
    <p:sldId xmlns:r="http://schemas.openxmlformats.org/officeDocument/2006/relationships" id="261" r:id="R60789531ad604032"/>
    <p:sldId xmlns:r="http://schemas.openxmlformats.org/officeDocument/2006/relationships" id="262" r:id="R3103e0c8be3949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8599b261d4fe2" /><Relationship Type="http://schemas.openxmlformats.org/officeDocument/2006/relationships/slide" Target="/ppt/slides/slide1.xml" Id="Rcd28417d662641e9" /><Relationship Type="http://schemas.openxmlformats.org/officeDocument/2006/relationships/slide" Target="/ppt/slides/slide2.xml" Id="R630fe2c9795b4c33" /><Relationship Type="http://schemas.openxmlformats.org/officeDocument/2006/relationships/slide" Target="/ppt/slides/slide3.xml" Id="R194096b93c474b29" /><Relationship Type="http://schemas.openxmlformats.org/officeDocument/2006/relationships/slide" Target="/ppt/slides/slide4.xml" Id="R2ad98ef048fe492e" /><Relationship Type="http://schemas.openxmlformats.org/officeDocument/2006/relationships/slide" Target="/ppt/slides/slide5.xml" Id="Rd799202a52504b3f" /><Relationship Type="http://schemas.openxmlformats.org/officeDocument/2006/relationships/slide" Target="/ppt/slides/slide6.xml" Id="R60789531ad604032" /><Relationship Type="http://schemas.openxmlformats.org/officeDocument/2006/relationships/slide" Target="/ppt/slides/slide7.xml" Id="R3103e0c8be3949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b9f102f77e48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0275af79b4978" /><Relationship Type="http://schemas.openxmlformats.org/officeDocument/2006/relationships/theme" Target="/ppt/slideMasters/theme/theme1.xml" Id="R46ce9c69c0e343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a0275af79b49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48d7c43e743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236ccbcae42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c5e0174be47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ae1e423854d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e5ad1c7314f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4c8ed5c5d46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7b547a31946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S.S CAPITAL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S.S CAPITAL MANAGEMENT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88 121 587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341 278 629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342 916 041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SKÅLAND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47 65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