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12981f6fe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2b123abe14346"/>
  </p:sldMasterIdLst>
  <p:sldIdLst>
    <p:sldId xmlns:r="http://schemas.openxmlformats.org/officeDocument/2006/relationships" id="256" r:id="R05e55d0b8fab40c1"/>
    <p:sldId xmlns:r="http://schemas.openxmlformats.org/officeDocument/2006/relationships" id="257" r:id="Rbb566e2740dd4532"/>
    <p:sldId xmlns:r="http://schemas.openxmlformats.org/officeDocument/2006/relationships" id="258" r:id="Rdd667aef07584849"/>
    <p:sldId xmlns:r="http://schemas.openxmlformats.org/officeDocument/2006/relationships" id="259" r:id="R4957e817c967470f"/>
    <p:sldId xmlns:r="http://schemas.openxmlformats.org/officeDocument/2006/relationships" id="260" r:id="Re7f9ff0f1f62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2b123abe14346" /><Relationship Type="http://schemas.openxmlformats.org/officeDocument/2006/relationships/slide" Target="/ppt/slides/slide1.xml" Id="R05e55d0b8fab40c1" /><Relationship Type="http://schemas.openxmlformats.org/officeDocument/2006/relationships/slide" Target="/ppt/slides/slide2.xml" Id="Rbb566e2740dd4532" /><Relationship Type="http://schemas.openxmlformats.org/officeDocument/2006/relationships/slide" Target="/ppt/slides/slide3.xml" Id="Rdd667aef07584849" /><Relationship Type="http://schemas.openxmlformats.org/officeDocument/2006/relationships/slide" Target="/ppt/slides/slide4.xml" Id="R4957e817c967470f" /><Relationship Type="http://schemas.openxmlformats.org/officeDocument/2006/relationships/slide" Target="/ppt/slides/slide5.xml" Id="Re7f9ff0f1f62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ed38f80484a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644ec37d24435" /><Relationship Type="http://schemas.openxmlformats.org/officeDocument/2006/relationships/theme" Target="/ppt/slideMasters/theme/theme1.xml" Id="R447452680232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644ec37d244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aaeaac0b749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d942a5782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96d557c8642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cb858846f49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1fbba2c1c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TAKST &amp; EIENDOM Tor Erik Rasmussen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TAKST &amp; EIENDOM Tor Erik Rasmussen ble etablert [år] og holder til i Søreidgrend.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Karlsmarka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5252 Søreidgrend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989 201 662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TAKST &amp; EIENDOM Tor Erik Rasmussen</a:t>
            </a:r>
          </a:p>
        </p:txBody>
      </p:sp>
    </p:spTree>
  </p:cSld>
  <p:clrMapOvr>
    <a:masterClrMapping xmlns:a="http://schemas.openxmlformats.org/drawingml/2006/main"/>
  </p:clrMapOvr>
</p:sld>
</file>