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117b5acc2b46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18adea20d46e0"/>
  </p:sldMasterIdLst>
  <p:sldIdLst>
    <p:sldId xmlns:r="http://schemas.openxmlformats.org/officeDocument/2006/relationships" id="256" r:id="R862a7c7d19674b23"/>
    <p:sldId xmlns:r="http://schemas.openxmlformats.org/officeDocument/2006/relationships" id="257" r:id="R60390dfc100d4587"/>
    <p:sldId xmlns:r="http://schemas.openxmlformats.org/officeDocument/2006/relationships" id="258" r:id="Rb081ab50c2514211"/>
    <p:sldId xmlns:r="http://schemas.openxmlformats.org/officeDocument/2006/relationships" id="259" r:id="R52efabd41f1a49b0"/>
    <p:sldId xmlns:r="http://schemas.openxmlformats.org/officeDocument/2006/relationships" id="260" r:id="Rcc1b0492bd72455a"/>
    <p:sldId xmlns:r="http://schemas.openxmlformats.org/officeDocument/2006/relationships" id="261" r:id="R720c98445efc49b2"/>
    <p:sldId xmlns:r="http://schemas.openxmlformats.org/officeDocument/2006/relationships" id="262" r:id="R1d7a897b68144f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18adea20d46e0" /><Relationship Type="http://schemas.openxmlformats.org/officeDocument/2006/relationships/slide" Target="/ppt/slides/slide1.xml" Id="R862a7c7d19674b23" /><Relationship Type="http://schemas.openxmlformats.org/officeDocument/2006/relationships/slide" Target="/ppt/slides/slide2.xml" Id="R60390dfc100d4587" /><Relationship Type="http://schemas.openxmlformats.org/officeDocument/2006/relationships/slide" Target="/ppt/slides/slide3.xml" Id="Rb081ab50c2514211" /><Relationship Type="http://schemas.openxmlformats.org/officeDocument/2006/relationships/slide" Target="/ppt/slides/slide4.xml" Id="R52efabd41f1a49b0" /><Relationship Type="http://schemas.openxmlformats.org/officeDocument/2006/relationships/slide" Target="/ppt/slides/slide5.xml" Id="Rcc1b0492bd72455a" /><Relationship Type="http://schemas.openxmlformats.org/officeDocument/2006/relationships/slide" Target="/ppt/slides/slide6.xml" Id="R720c98445efc49b2" /><Relationship Type="http://schemas.openxmlformats.org/officeDocument/2006/relationships/slide" Target="/ppt/slides/slide7.xml" Id="R1d7a897b68144f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c098007394b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c98e6c8fa49f3" /><Relationship Type="http://schemas.openxmlformats.org/officeDocument/2006/relationships/theme" Target="/ppt/slideMasters/theme/theme1.xml" Id="Rd7c8cc29b4d645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8c98e6c8fa49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fed33472044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ff1fc8a2d4d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f2859ba7848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76231f26d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bee92e516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4beb4812a43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407604aa242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BØNNA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1 465 759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8 604 431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BJØRN HUGO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Isbjørnveien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51 40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