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33d7a54c9eb438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e16108c7b4541dd"/>
  </p:sldMasterIdLst>
  <p:sldIdLst>
    <p:sldId xmlns:r="http://schemas.openxmlformats.org/officeDocument/2006/relationships" id="256" r:id="Ra057155b6c58472a"/>
    <p:sldId xmlns:r="http://schemas.openxmlformats.org/officeDocument/2006/relationships" id="257" r:id="R2a89ed214aef41de"/>
    <p:sldId xmlns:r="http://schemas.openxmlformats.org/officeDocument/2006/relationships" id="258" r:id="Rb916240913f94701"/>
    <p:sldId xmlns:r="http://schemas.openxmlformats.org/officeDocument/2006/relationships" id="259" r:id="Rf2af64babffa4b1e"/>
    <p:sldId xmlns:r="http://schemas.openxmlformats.org/officeDocument/2006/relationships" id="260" r:id="Rb6628dd51f444f2a"/>
    <p:sldId xmlns:r="http://schemas.openxmlformats.org/officeDocument/2006/relationships" id="261" r:id="Rf10fe1dd3a88405c"/>
    <p:sldId xmlns:r="http://schemas.openxmlformats.org/officeDocument/2006/relationships" id="262" r:id="R5c628e85ae13404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e16108c7b4541dd" /><Relationship Type="http://schemas.openxmlformats.org/officeDocument/2006/relationships/slide" Target="/ppt/slides/slide1.xml" Id="Ra057155b6c58472a" /><Relationship Type="http://schemas.openxmlformats.org/officeDocument/2006/relationships/slide" Target="/ppt/slides/slide2.xml" Id="R2a89ed214aef41de" /><Relationship Type="http://schemas.openxmlformats.org/officeDocument/2006/relationships/slide" Target="/ppt/slides/slide3.xml" Id="Rb916240913f94701" /><Relationship Type="http://schemas.openxmlformats.org/officeDocument/2006/relationships/slide" Target="/ppt/slides/slide4.xml" Id="Rf2af64babffa4b1e" /><Relationship Type="http://schemas.openxmlformats.org/officeDocument/2006/relationships/slide" Target="/ppt/slides/slide5.xml" Id="Rb6628dd51f444f2a" /><Relationship Type="http://schemas.openxmlformats.org/officeDocument/2006/relationships/slide" Target="/ppt/slides/slide6.xml" Id="Rf10fe1dd3a88405c" /><Relationship Type="http://schemas.openxmlformats.org/officeDocument/2006/relationships/slide" Target="/ppt/slides/slide7.xml" Id="R5c628e85ae13404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ae63e1125b7408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364bfc4c1e4c0c" /><Relationship Type="http://schemas.openxmlformats.org/officeDocument/2006/relationships/theme" Target="/ppt/slideMasters/theme/theme1.xml" Id="Rba58d7f5c317458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7364bfc4c1e4c0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d9b766d6c84af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6bae82fb0c4b4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cab518c789403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25ca73daf2452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8bc47c792f44f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dafd3de7174bf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b69ae797714f3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GHS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GHS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GHS INVEST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GHS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GHS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GHS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−36 878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1 137 427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412 448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1 612 448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GHS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OCV HOLDING AS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STOVNER HOLDING AS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GHS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Pastor Blaauws vei 16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0962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80 38 91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tommy@ghs.no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989 201 425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GHS INVEST AS</a:t>
            </a:r>
          </a:p>
        </p:txBody>
      </p:sp>
    </p:spTree>
  </p:cSld>
  <p:clrMapOvr>
    <a:masterClrMapping xmlns:a="http://schemas.openxmlformats.org/drawingml/2006/main"/>
  </p:clrMapOvr>
</p:sld>
</file>