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dc0d163a87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b63bf6d568453d"/>
  </p:sldMasterIdLst>
  <p:sldIdLst>
    <p:sldId xmlns:r="http://schemas.openxmlformats.org/officeDocument/2006/relationships" id="256" r:id="Ra99762f637af4c2c"/>
    <p:sldId xmlns:r="http://schemas.openxmlformats.org/officeDocument/2006/relationships" id="257" r:id="R5d195a7fd4a940da"/>
    <p:sldId xmlns:r="http://schemas.openxmlformats.org/officeDocument/2006/relationships" id="258" r:id="R6260a54b76814e09"/>
    <p:sldId xmlns:r="http://schemas.openxmlformats.org/officeDocument/2006/relationships" id="259" r:id="R33fd25f9a77b4f35"/>
    <p:sldId xmlns:r="http://schemas.openxmlformats.org/officeDocument/2006/relationships" id="260" r:id="R72746c50e7ad453c"/>
    <p:sldId xmlns:r="http://schemas.openxmlformats.org/officeDocument/2006/relationships" id="261" r:id="R9f5842c25e92480c"/>
    <p:sldId xmlns:r="http://schemas.openxmlformats.org/officeDocument/2006/relationships" id="262" r:id="R2b01b34bc287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63bf6d568453d" /><Relationship Type="http://schemas.openxmlformats.org/officeDocument/2006/relationships/slide" Target="/ppt/slides/slide1.xml" Id="Ra99762f637af4c2c" /><Relationship Type="http://schemas.openxmlformats.org/officeDocument/2006/relationships/slide" Target="/ppt/slides/slide2.xml" Id="R5d195a7fd4a940da" /><Relationship Type="http://schemas.openxmlformats.org/officeDocument/2006/relationships/slide" Target="/ppt/slides/slide3.xml" Id="R6260a54b76814e09" /><Relationship Type="http://schemas.openxmlformats.org/officeDocument/2006/relationships/slide" Target="/ppt/slides/slide4.xml" Id="R33fd25f9a77b4f35" /><Relationship Type="http://schemas.openxmlformats.org/officeDocument/2006/relationships/slide" Target="/ppt/slides/slide5.xml" Id="R72746c50e7ad453c" /><Relationship Type="http://schemas.openxmlformats.org/officeDocument/2006/relationships/slide" Target="/ppt/slides/slide6.xml" Id="R9f5842c25e92480c" /><Relationship Type="http://schemas.openxmlformats.org/officeDocument/2006/relationships/slide" Target="/ppt/slides/slide7.xml" Id="R2b01b34bc287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4f320f887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7fc08c2544fd1" /><Relationship Type="http://schemas.openxmlformats.org/officeDocument/2006/relationships/theme" Target="/ppt/slideMasters/theme/theme1.xml" Id="R2b4ae9e10ebb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7fc08c254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5ea02527f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c7842bb0b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09360811c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c5b07be484c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92496b41c4a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a7001cf2046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b12df42cd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HOLDING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5 788 192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6 773 349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SVEN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Rosnesstranda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1513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 HOLDING AS</a:t>
            </a:r>
          </a:p>
        </p:txBody>
      </p:sp>
    </p:spTree>
  </p:cSld>
  <p:clrMapOvr>
    <a:masterClrMapping xmlns:a="http://schemas.openxmlformats.org/drawingml/2006/main"/>
  </p:clrMapOvr>
</p:sld>
</file>