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7fd8ab0cf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a3bb45760460c"/>
  </p:sldMasterIdLst>
  <p:sldIdLst>
    <p:sldId xmlns:r="http://schemas.openxmlformats.org/officeDocument/2006/relationships" id="256" r:id="R67fc29ce25a04ec2"/>
    <p:sldId xmlns:r="http://schemas.openxmlformats.org/officeDocument/2006/relationships" id="257" r:id="R7bbd047bf9fd4528"/>
    <p:sldId xmlns:r="http://schemas.openxmlformats.org/officeDocument/2006/relationships" id="258" r:id="R35bd4ff0701a412a"/>
    <p:sldId xmlns:r="http://schemas.openxmlformats.org/officeDocument/2006/relationships" id="259" r:id="R1c7d23607a334ec5"/>
    <p:sldId xmlns:r="http://schemas.openxmlformats.org/officeDocument/2006/relationships" id="260" r:id="R2143fec3aea44c2e"/>
    <p:sldId xmlns:r="http://schemas.openxmlformats.org/officeDocument/2006/relationships" id="261" r:id="R8c4caca9a5094a89"/>
    <p:sldId xmlns:r="http://schemas.openxmlformats.org/officeDocument/2006/relationships" id="262" r:id="R86351759c29b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a3bb45760460c" /><Relationship Type="http://schemas.openxmlformats.org/officeDocument/2006/relationships/slide" Target="/ppt/slides/slide1.xml" Id="R67fc29ce25a04ec2" /><Relationship Type="http://schemas.openxmlformats.org/officeDocument/2006/relationships/slide" Target="/ppt/slides/slide2.xml" Id="R7bbd047bf9fd4528" /><Relationship Type="http://schemas.openxmlformats.org/officeDocument/2006/relationships/slide" Target="/ppt/slides/slide3.xml" Id="R35bd4ff0701a412a" /><Relationship Type="http://schemas.openxmlformats.org/officeDocument/2006/relationships/slide" Target="/ppt/slides/slide4.xml" Id="R1c7d23607a334ec5" /><Relationship Type="http://schemas.openxmlformats.org/officeDocument/2006/relationships/slide" Target="/ppt/slides/slide5.xml" Id="R2143fec3aea44c2e" /><Relationship Type="http://schemas.openxmlformats.org/officeDocument/2006/relationships/slide" Target="/ppt/slides/slide6.xml" Id="R8c4caca9a5094a89" /><Relationship Type="http://schemas.openxmlformats.org/officeDocument/2006/relationships/slide" Target="/ppt/slides/slide7.xml" Id="R86351759c29b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2b9ea6faa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d2b052cfb4e38" /><Relationship Type="http://schemas.openxmlformats.org/officeDocument/2006/relationships/theme" Target="/ppt/slideMasters/theme/theme1.xml" Id="Rd38f126fb664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d2b052cfb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716a012ba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fdf0b5728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b1c5a6e1f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80a32ba0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03efab087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1e045cc7442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1ce046144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EVENSEN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EVENSEN EIENDOM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3 967 115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8 590 409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20 843 408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Byflatvegen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989 200 860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