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1e5aa8e6e4c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4bdb8eb7c04c03"/>
  </p:sldMasterIdLst>
  <p:sldIdLst>
    <p:sldId xmlns:r="http://schemas.openxmlformats.org/officeDocument/2006/relationships" id="256" r:id="R44575eaf1b0245bc"/>
    <p:sldId xmlns:r="http://schemas.openxmlformats.org/officeDocument/2006/relationships" id="257" r:id="R4b8798ed73ba4906"/>
    <p:sldId xmlns:r="http://schemas.openxmlformats.org/officeDocument/2006/relationships" id="258" r:id="R2b90cb287acc43f8"/>
    <p:sldId xmlns:r="http://schemas.openxmlformats.org/officeDocument/2006/relationships" id="259" r:id="R83a880a3a79d414c"/>
    <p:sldId xmlns:r="http://schemas.openxmlformats.org/officeDocument/2006/relationships" id="260" r:id="Rf1afe057b5b149a8"/>
    <p:sldId xmlns:r="http://schemas.openxmlformats.org/officeDocument/2006/relationships" id="261" r:id="R830cd85c9c894652"/>
    <p:sldId xmlns:r="http://schemas.openxmlformats.org/officeDocument/2006/relationships" id="262" r:id="Rc41f332ee48147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bdb8eb7c04c03" /><Relationship Type="http://schemas.openxmlformats.org/officeDocument/2006/relationships/slide" Target="/ppt/slides/slide1.xml" Id="R44575eaf1b0245bc" /><Relationship Type="http://schemas.openxmlformats.org/officeDocument/2006/relationships/slide" Target="/ppt/slides/slide2.xml" Id="R4b8798ed73ba4906" /><Relationship Type="http://schemas.openxmlformats.org/officeDocument/2006/relationships/slide" Target="/ppt/slides/slide3.xml" Id="R2b90cb287acc43f8" /><Relationship Type="http://schemas.openxmlformats.org/officeDocument/2006/relationships/slide" Target="/ppt/slides/slide4.xml" Id="R83a880a3a79d414c" /><Relationship Type="http://schemas.openxmlformats.org/officeDocument/2006/relationships/slide" Target="/ppt/slides/slide5.xml" Id="Rf1afe057b5b149a8" /><Relationship Type="http://schemas.openxmlformats.org/officeDocument/2006/relationships/slide" Target="/ppt/slides/slide6.xml" Id="R830cd85c9c894652" /><Relationship Type="http://schemas.openxmlformats.org/officeDocument/2006/relationships/slide" Target="/ppt/slides/slide7.xml" Id="Rc41f332ee48147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bc9658c0747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5d0bdc98249de" /><Relationship Type="http://schemas.openxmlformats.org/officeDocument/2006/relationships/theme" Target="/ppt/slideMasters/theme/theme1.xml" Id="Re67be29b81194e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5d0bdc98249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81084503147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befeb191241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c68abe4b243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5ea8d4e3444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f734ce25e45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0f66df1ee4c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9305e740648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AKTIVA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AKTIVA CONSULTING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13 180 570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15 284 090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AGER RYEN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Nordlia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04 84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989 200 682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AKTIVA CONSULTING AS</a:t>
            </a:r>
          </a:p>
        </p:txBody>
      </p:sp>
    </p:spTree>
  </p:cSld>
  <p:clrMapOvr>
    <a:masterClrMapping xmlns:a="http://schemas.openxmlformats.org/drawingml/2006/main"/>
  </p:clrMapOvr>
</p:sld>
</file>