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47c0b7182441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8749bd97ea43a8"/>
  </p:sldMasterIdLst>
  <p:sldIdLst>
    <p:sldId xmlns:r="http://schemas.openxmlformats.org/officeDocument/2006/relationships" id="256" r:id="Rb41eba23629a47fa"/>
    <p:sldId xmlns:r="http://schemas.openxmlformats.org/officeDocument/2006/relationships" id="257" r:id="R032ec3c56000422e"/>
    <p:sldId xmlns:r="http://schemas.openxmlformats.org/officeDocument/2006/relationships" id="258" r:id="R87f2bbd15a104f94"/>
    <p:sldId xmlns:r="http://schemas.openxmlformats.org/officeDocument/2006/relationships" id="259" r:id="R4b1f36f428d4488e"/>
    <p:sldId xmlns:r="http://schemas.openxmlformats.org/officeDocument/2006/relationships" id="260" r:id="R29f4319371d446c7"/>
    <p:sldId xmlns:r="http://schemas.openxmlformats.org/officeDocument/2006/relationships" id="261" r:id="Reacd44d666784b11"/>
    <p:sldId xmlns:r="http://schemas.openxmlformats.org/officeDocument/2006/relationships" id="262" r:id="Rb6c4d23695924a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8749bd97ea43a8" /><Relationship Type="http://schemas.openxmlformats.org/officeDocument/2006/relationships/slide" Target="/ppt/slides/slide1.xml" Id="Rb41eba23629a47fa" /><Relationship Type="http://schemas.openxmlformats.org/officeDocument/2006/relationships/slide" Target="/ppt/slides/slide2.xml" Id="R032ec3c56000422e" /><Relationship Type="http://schemas.openxmlformats.org/officeDocument/2006/relationships/slide" Target="/ppt/slides/slide3.xml" Id="R87f2bbd15a104f94" /><Relationship Type="http://schemas.openxmlformats.org/officeDocument/2006/relationships/slide" Target="/ppt/slides/slide4.xml" Id="R4b1f36f428d4488e" /><Relationship Type="http://schemas.openxmlformats.org/officeDocument/2006/relationships/slide" Target="/ppt/slides/slide5.xml" Id="R29f4319371d446c7" /><Relationship Type="http://schemas.openxmlformats.org/officeDocument/2006/relationships/slide" Target="/ppt/slides/slide6.xml" Id="Reacd44d666784b11" /><Relationship Type="http://schemas.openxmlformats.org/officeDocument/2006/relationships/slide" Target="/ppt/slides/slide7.xml" Id="Rb6c4d23695924a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56b9c4feb04b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898fc5b6a474c" /><Relationship Type="http://schemas.openxmlformats.org/officeDocument/2006/relationships/theme" Target="/ppt/slideMasters/theme/theme1.xml" Id="R5d742b6f955145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4898fc5b6a47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da28f182f43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f32373cfb47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a62678e3045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aa369ba3c4b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a2f06c0574e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793b9199549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1e21554d045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SÆTREN HOLDING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668 483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2 531 395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3 720 683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SÆTREN EINAR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36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989 200 399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