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0c6552717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8514e00d645bc"/>
  </p:sldMasterIdLst>
  <p:sldIdLst>
    <p:sldId xmlns:r="http://schemas.openxmlformats.org/officeDocument/2006/relationships" id="256" r:id="Rb1b8d3ddd92a4cf1"/>
    <p:sldId xmlns:r="http://schemas.openxmlformats.org/officeDocument/2006/relationships" id="257" r:id="R7edf1550207d4937"/>
    <p:sldId xmlns:r="http://schemas.openxmlformats.org/officeDocument/2006/relationships" id="258" r:id="R9b9132b64aa3496e"/>
    <p:sldId xmlns:r="http://schemas.openxmlformats.org/officeDocument/2006/relationships" id="259" r:id="Rc2499cccfbde4524"/>
    <p:sldId xmlns:r="http://schemas.openxmlformats.org/officeDocument/2006/relationships" id="260" r:id="R4338f8cda2844edc"/>
    <p:sldId xmlns:r="http://schemas.openxmlformats.org/officeDocument/2006/relationships" id="261" r:id="R87ed708d6d704b5e"/>
    <p:sldId xmlns:r="http://schemas.openxmlformats.org/officeDocument/2006/relationships" id="262" r:id="R09e42da2d588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8514e00d645bc" /><Relationship Type="http://schemas.openxmlformats.org/officeDocument/2006/relationships/slide" Target="/ppt/slides/slide1.xml" Id="Rb1b8d3ddd92a4cf1" /><Relationship Type="http://schemas.openxmlformats.org/officeDocument/2006/relationships/slide" Target="/ppt/slides/slide2.xml" Id="R7edf1550207d4937" /><Relationship Type="http://schemas.openxmlformats.org/officeDocument/2006/relationships/slide" Target="/ppt/slides/slide3.xml" Id="R9b9132b64aa3496e" /><Relationship Type="http://schemas.openxmlformats.org/officeDocument/2006/relationships/slide" Target="/ppt/slides/slide4.xml" Id="Rc2499cccfbde4524" /><Relationship Type="http://schemas.openxmlformats.org/officeDocument/2006/relationships/slide" Target="/ppt/slides/slide5.xml" Id="R4338f8cda2844edc" /><Relationship Type="http://schemas.openxmlformats.org/officeDocument/2006/relationships/slide" Target="/ppt/slides/slide6.xml" Id="R87ed708d6d704b5e" /><Relationship Type="http://schemas.openxmlformats.org/officeDocument/2006/relationships/slide" Target="/ppt/slides/slide7.xml" Id="R09e42da2d588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f608aaf21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d6cd476343f1" /><Relationship Type="http://schemas.openxmlformats.org/officeDocument/2006/relationships/theme" Target="/ppt/slideMasters/theme/theme1.xml" Id="R085f842c50c8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d6cd4763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1bd54623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432532a4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92f4d3a22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86933643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945a7df6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4e043be22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d3f1e365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KJELLSEA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20 318 393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KJELL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kjell.haugen@mac.com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www.kjellsea.no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KJELLSEA AS</a:t>
            </a:r>
          </a:p>
        </p:txBody>
      </p:sp>
    </p:spTree>
  </p:cSld>
  <p:clrMapOvr>
    <a:masterClrMapping xmlns:a="http://schemas.openxmlformats.org/drawingml/2006/main"/>
  </p:clrMapOvr>
</p:sld>
</file>