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07d70c5ee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12349996a4eec"/>
  </p:sldMasterIdLst>
  <p:sldIdLst>
    <p:sldId xmlns:r="http://schemas.openxmlformats.org/officeDocument/2006/relationships" id="256" r:id="R371af5d47d7d4a1e"/>
    <p:sldId xmlns:r="http://schemas.openxmlformats.org/officeDocument/2006/relationships" id="257" r:id="Rff5b72651e054e27"/>
    <p:sldId xmlns:r="http://schemas.openxmlformats.org/officeDocument/2006/relationships" id="258" r:id="R5e29ad9888354245"/>
    <p:sldId xmlns:r="http://schemas.openxmlformats.org/officeDocument/2006/relationships" id="259" r:id="Ra6fe5f5c91984a73"/>
    <p:sldId xmlns:r="http://schemas.openxmlformats.org/officeDocument/2006/relationships" id="260" r:id="R2ed376c1570e46ae"/>
    <p:sldId xmlns:r="http://schemas.openxmlformats.org/officeDocument/2006/relationships" id="261" r:id="R846f1da99be740e2"/>
    <p:sldId xmlns:r="http://schemas.openxmlformats.org/officeDocument/2006/relationships" id="262" r:id="R5b4e8f9bc581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12349996a4eec" /><Relationship Type="http://schemas.openxmlformats.org/officeDocument/2006/relationships/slide" Target="/ppt/slides/slide1.xml" Id="R371af5d47d7d4a1e" /><Relationship Type="http://schemas.openxmlformats.org/officeDocument/2006/relationships/slide" Target="/ppt/slides/slide2.xml" Id="Rff5b72651e054e27" /><Relationship Type="http://schemas.openxmlformats.org/officeDocument/2006/relationships/slide" Target="/ppt/slides/slide3.xml" Id="R5e29ad9888354245" /><Relationship Type="http://schemas.openxmlformats.org/officeDocument/2006/relationships/slide" Target="/ppt/slides/slide4.xml" Id="Ra6fe5f5c91984a73" /><Relationship Type="http://schemas.openxmlformats.org/officeDocument/2006/relationships/slide" Target="/ppt/slides/slide5.xml" Id="R2ed376c1570e46ae" /><Relationship Type="http://schemas.openxmlformats.org/officeDocument/2006/relationships/slide" Target="/ppt/slides/slide6.xml" Id="R846f1da99be740e2" /><Relationship Type="http://schemas.openxmlformats.org/officeDocument/2006/relationships/slide" Target="/ppt/slides/slide7.xml" Id="R5b4e8f9bc581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d658e2bb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5ec5fcf64a24" /><Relationship Type="http://schemas.openxmlformats.org/officeDocument/2006/relationships/theme" Target="/ppt/slideMasters/theme/theme1.xml" Id="R52647e0e1555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a5ec5fcf6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db706e8de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c593e626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cf407363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e7c1f9be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f028d26e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e528137e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98f31014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PAGIN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4 994 457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57 250 852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58 190 158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THYGESEN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Noan Christian Gauslaasgate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