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dc13b43c3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9dff0779f4f21"/>
  </p:sldMasterIdLst>
  <p:sldIdLst>
    <p:sldId xmlns:r="http://schemas.openxmlformats.org/officeDocument/2006/relationships" id="256" r:id="Re1aac6bb3b5b4661"/>
    <p:sldId xmlns:r="http://schemas.openxmlformats.org/officeDocument/2006/relationships" id="257" r:id="R1ac42f8dd32b4f0b"/>
    <p:sldId xmlns:r="http://schemas.openxmlformats.org/officeDocument/2006/relationships" id="258" r:id="Rc4059d3bd1184f7d"/>
    <p:sldId xmlns:r="http://schemas.openxmlformats.org/officeDocument/2006/relationships" id="259" r:id="R04e03e363b6e417e"/>
    <p:sldId xmlns:r="http://schemas.openxmlformats.org/officeDocument/2006/relationships" id="260" r:id="Ra812c6e01ed44a3c"/>
    <p:sldId xmlns:r="http://schemas.openxmlformats.org/officeDocument/2006/relationships" id="261" r:id="Rb742b77aa61a42b9"/>
    <p:sldId xmlns:r="http://schemas.openxmlformats.org/officeDocument/2006/relationships" id="262" r:id="R287d57d8ff5c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9dff0779f4f21" /><Relationship Type="http://schemas.openxmlformats.org/officeDocument/2006/relationships/slide" Target="/ppt/slides/slide1.xml" Id="Re1aac6bb3b5b4661" /><Relationship Type="http://schemas.openxmlformats.org/officeDocument/2006/relationships/slide" Target="/ppt/slides/slide2.xml" Id="R1ac42f8dd32b4f0b" /><Relationship Type="http://schemas.openxmlformats.org/officeDocument/2006/relationships/slide" Target="/ppt/slides/slide3.xml" Id="Rc4059d3bd1184f7d" /><Relationship Type="http://schemas.openxmlformats.org/officeDocument/2006/relationships/slide" Target="/ppt/slides/slide4.xml" Id="R04e03e363b6e417e" /><Relationship Type="http://schemas.openxmlformats.org/officeDocument/2006/relationships/slide" Target="/ppt/slides/slide5.xml" Id="Ra812c6e01ed44a3c" /><Relationship Type="http://schemas.openxmlformats.org/officeDocument/2006/relationships/slide" Target="/ppt/slides/slide6.xml" Id="Rb742b77aa61a42b9" /><Relationship Type="http://schemas.openxmlformats.org/officeDocument/2006/relationships/slide" Target="/ppt/slides/slide7.xml" Id="R287d57d8ff5c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abf2c7c2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da3edb4e54208" /><Relationship Type="http://schemas.openxmlformats.org/officeDocument/2006/relationships/theme" Target="/ppt/slideMasters/theme/theme1.xml" Id="R87e33ac3256b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da3edb4e5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ddf7747c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82fd1a5e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b5e4c337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262968ce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153f7ec9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4658c9e8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3650f577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HYTECH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30 769 318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KENNETH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CATO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Plogfabrikkvegen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HYTECH AS</a:t>
            </a:r>
          </a:p>
        </p:txBody>
      </p:sp>
    </p:spTree>
  </p:cSld>
  <p:clrMapOvr>
    <a:masterClrMapping xmlns:a="http://schemas.openxmlformats.org/drawingml/2006/main"/>
  </p:clrMapOvr>
</p:sld>
</file>