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9d6b32b19244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d3afc0592b401d"/>
  </p:sldMasterIdLst>
  <p:sldIdLst>
    <p:sldId xmlns:r="http://schemas.openxmlformats.org/officeDocument/2006/relationships" id="256" r:id="R475cf007326f44e4"/>
    <p:sldId xmlns:r="http://schemas.openxmlformats.org/officeDocument/2006/relationships" id="257" r:id="R02a75adf33134f7e"/>
    <p:sldId xmlns:r="http://schemas.openxmlformats.org/officeDocument/2006/relationships" id="258" r:id="R141fad361f4147c5"/>
    <p:sldId xmlns:r="http://schemas.openxmlformats.org/officeDocument/2006/relationships" id="259" r:id="R89dc4310d95b4c5a"/>
    <p:sldId xmlns:r="http://schemas.openxmlformats.org/officeDocument/2006/relationships" id="260" r:id="R6b7e49d143f541d9"/>
    <p:sldId xmlns:r="http://schemas.openxmlformats.org/officeDocument/2006/relationships" id="261" r:id="R8de475c5d65645e7"/>
    <p:sldId xmlns:r="http://schemas.openxmlformats.org/officeDocument/2006/relationships" id="262" r:id="Raa949312b8eb4a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d3afc0592b401d" /><Relationship Type="http://schemas.openxmlformats.org/officeDocument/2006/relationships/slide" Target="/ppt/slides/slide1.xml" Id="R475cf007326f44e4" /><Relationship Type="http://schemas.openxmlformats.org/officeDocument/2006/relationships/slide" Target="/ppt/slides/slide2.xml" Id="R02a75adf33134f7e" /><Relationship Type="http://schemas.openxmlformats.org/officeDocument/2006/relationships/slide" Target="/ppt/slides/slide3.xml" Id="R141fad361f4147c5" /><Relationship Type="http://schemas.openxmlformats.org/officeDocument/2006/relationships/slide" Target="/ppt/slides/slide4.xml" Id="R89dc4310d95b4c5a" /><Relationship Type="http://schemas.openxmlformats.org/officeDocument/2006/relationships/slide" Target="/ppt/slides/slide5.xml" Id="R6b7e49d143f541d9" /><Relationship Type="http://schemas.openxmlformats.org/officeDocument/2006/relationships/slide" Target="/ppt/slides/slide6.xml" Id="R8de475c5d65645e7" /><Relationship Type="http://schemas.openxmlformats.org/officeDocument/2006/relationships/slide" Target="/ppt/slides/slide7.xml" Id="Raa949312b8eb4a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48964a17da4a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5fd1f401749e1" /><Relationship Type="http://schemas.openxmlformats.org/officeDocument/2006/relationships/theme" Target="/ppt/slideMasters/theme/theme1.xml" Id="Rac382473362943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35fd1f401749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fcc10db2e4d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6344cf1ae46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02566188c46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872f8fc694f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95ae570be41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1a17265e940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de4ac9ebd40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RODIUM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RODIUM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233 943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5 070 074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5 072 909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RODUM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Skjefteveien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7713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asbjorn@rodum.no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989 199 021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