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fcf6e8726442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2fdd0494cd44cb"/>
  </p:sldMasterIdLst>
  <p:sldIdLst>
    <p:sldId xmlns:r="http://schemas.openxmlformats.org/officeDocument/2006/relationships" id="256" r:id="R42e64042e5364675"/>
    <p:sldId xmlns:r="http://schemas.openxmlformats.org/officeDocument/2006/relationships" id="257" r:id="Re0ab427e622a4bcf"/>
    <p:sldId xmlns:r="http://schemas.openxmlformats.org/officeDocument/2006/relationships" id="258" r:id="R373628464c1c4f71"/>
    <p:sldId xmlns:r="http://schemas.openxmlformats.org/officeDocument/2006/relationships" id="259" r:id="Re1895166b04a4f07"/>
    <p:sldId xmlns:r="http://schemas.openxmlformats.org/officeDocument/2006/relationships" id="260" r:id="R852efb0ba58d49d1"/>
    <p:sldId xmlns:r="http://schemas.openxmlformats.org/officeDocument/2006/relationships" id="261" r:id="Ra579661905334cb8"/>
    <p:sldId xmlns:r="http://schemas.openxmlformats.org/officeDocument/2006/relationships" id="262" r:id="R32d337822bd14c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2fdd0494cd44cb" /><Relationship Type="http://schemas.openxmlformats.org/officeDocument/2006/relationships/slide" Target="/ppt/slides/slide1.xml" Id="R42e64042e5364675" /><Relationship Type="http://schemas.openxmlformats.org/officeDocument/2006/relationships/slide" Target="/ppt/slides/slide2.xml" Id="Re0ab427e622a4bcf" /><Relationship Type="http://schemas.openxmlformats.org/officeDocument/2006/relationships/slide" Target="/ppt/slides/slide3.xml" Id="R373628464c1c4f71" /><Relationship Type="http://schemas.openxmlformats.org/officeDocument/2006/relationships/slide" Target="/ppt/slides/slide4.xml" Id="Re1895166b04a4f07" /><Relationship Type="http://schemas.openxmlformats.org/officeDocument/2006/relationships/slide" Target="/ppt/slides/slide5.xml" Id="R852efb0ba58d49d1" /><Relationship Type="http://schemas.openxmlformats.org/officeDocument/2006/relationships/slide" Target="/ppt/slides/slide6.xml" Id="Ra579661905334cb8" /><Relationship Type="http://schemas.openxmlformats.org/officeDocument/2006/relationships/slide" Target="/ppt/slides/slide7.xml" Id="R32d337822bd14c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7042833fbe47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16c556c474bfe" /><Relationship Type="http://schemas.openxmlformats.org/officeDocument/2006/relationships/theme" Target="/ppt/slideMasters/theme/theme1.xml" Id="Rffe95a54ced744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416c556c474b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5778bbecc43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3e1b7dc5145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d5b1dd58d46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06878d56b48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0fa94219d47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494c4ccc543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447a936db4e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MADONNA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MADONNA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MADONNA HOLDING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MADONNA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MADONNA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MADONNA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−725 015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365 066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9 516 238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12 451 653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MADONNA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SØBSTAD JOHAN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TURID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MADONNA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Brugata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2321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989 197 878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MADONNA HOLDING AS</a:t>
            </a:r>
          </a:p>
        </p:txBody>
      </p:sp>
    </p:spTree>
  </p:cSld>
  <p:clrMapOvr>
    <a:masterClrMapping xmlns:a="http://schemas.openxmlformats.org/drawingml/2006/main"/>
  </p:clrMapOvr>
</p:sld>
</file>