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b975d0650244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5f8b1d93c8e489f"/>
  </p:sldMasterIdLst>
  <p:sldIdLst>
    <p:sldId xmlns:r="http://schemas.openxmlformats.org/officeDocument/2006/relationships" id="256" r:id="Ra3068f0737d64009"/>
    <p:sldId xmlns:r="http://schemas.openxmlformats.org/officeDocument/2006/relationships" id="257" r:id="R60eabdc1b2cf4ba6"/>
    <p:sldId xmlns:r="http://schemas.openxmlformats.org/officeDocument/2006/relationships" id="258" r:id="R95e397e30fe24a66"/>
    <p:sldId xmlns:r="http://schemas.openxmlformats.org/officeDocument/2006/relationships" id="259" r:id="Rfd418520f0e341b6"/>
    <p:sldId xmlns:r="http://schemas.openxmlformats.org/officeDocument/2006/relationships" id="260" r:id="Rdd16a87936d24a5a"/>
    <p:sldId xmlns:r="http://schemas.openxmlformats.org/officeDocument/2006/relationships" id="261" r:id="R72eb26fc98d74ca9"/>
    <p:sldId xmlns:r="http://schemas.openxmlformats.org/officeDocument/2006/relationships" id="262" r:id="R03dc35f0e97946b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f8b1d93c8e489f" /><Relationship Type="http://schemas.openxmlformats.org/officeDocument/2006/relationships/slide" Target="/ppt/slides/slide1.xml" Id="Ra3068f0737d64009" /><Relationship Type="http://schemas.openxmlformats.org/officeDocument/2006/relationships/slide" Target="/ppt/slides/slide2.xml" Id="R60eabdc1b2cf4ba6" /><Relationship Type="http://schemas.openxmlformats.org/officeDocument/2006/relationships/slide" Target="/ppt/slides/slide3.xml" Id="R95e397e30fe24a66" /><Relationship Type="http://schemas.openxmlformats.org/officeDocument/2006/relationships/slide" Target="/ppt/slides/slide4.xml" Id="Rfd418520f0e341b6" /><Relationship Type="http://schemas.openxmlformats.org/officeDocument/2006/relationships/slide" Target="/ppt/slides/slide5.xml" Id="Rdd16a87936d24a5a" /><Relationship Type="http://schemas.openxmlformats.org/officeDocument/2006/relationships/slide" Target="/ppt/slides/slide6.xml" Id="R72eb26fc98d74ca9" /><Relationship Type="http://schemas.openxmlformats.org/officeDocument/2006/relationships/slide" Target="/ppt/slides/slide7.xml" Id="R03dc35f0e97946b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715954e4543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9bdf3c47345e2" /><Relationship Type="http://schemas.openxmlformats.org/officeDocument/2006/relationships/theme" Target="/ppt/slideMasters/theme/theme1.xml" Id="R5b9a6d629df049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e9bdf3c47345e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217365aa2e42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a5a94c11046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510d310c84b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088bde371f41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13d4a2d63f486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8373e6e05243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c8db4c2efb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KINO LIERTOPPEN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KINO LIERTOPPEN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4 832 026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−828 857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−852 769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−371 685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1 732 220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SIMAC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Liertoppen Kjøpesenter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989 197 347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KINO LIERTOPPEN AS</a:t>
            </a:r>
          </a:p>
        </p:txBody>
      </p:sp>
    </p:spTree>
  </p:cSld>
  <p:clrMapOvr>
    <a:masterClrMapping xmlns:a="http://schemas.openxmlformats.org/drawingml/2006/main"/>
  </p:clrMapOvr>
</p:sld>
</file>