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08198fa3124b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f89fca8f774599"/>
  </p:sldMasterIdLst>
  <p:sldIdLst>
    <p:sldId xmlns:r="http://schemas.openxmlformats.org/officeDocument/2006/relationships" id="256" r:id="R70da0e8ec02c499f"/>
    <p:sldId xmlns:r="http://schemas.openxmlformats.org/officeDocument/2006/relationships" id="257" r:id="Rcee00137121a434d"/>
    <p:sldId xmlns:r="http://schemas.openxmlformats.org/officeDocument/2006/relationships" id="258" r:id="R0c76d58db6dd4742"/>
    <p:sldId xmlns:r="http://schemas.openxmlformats.org/officeDocument/2006/relationships" id="259" r:id="Rb35290c670a04072"/>
    <p:sldId xmlns:r="http://schemas.openxmlformats.org/officeDocument/2006/relationships" id="260" r:id="R7fbe329ddd914fb9"/>
    <p:sldId xmlns:r="http://schemas.openxmlformats.org/officeDocument/2006/relationships" id="261" r:id="R69ab48c08d0c43f7"/>
    <p:sldId xmlns:r="http://schemas.openxmlformats.org/officeDocument/2006/relationships" id="262" r:id="R4e29617abfa24f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f89fca8f774599" /><Relationship Type="http://schemas.openxmlformats.org/officeDocument/2006/relationships/slide" Target="/ppt/slides/slide1.xml" Id="R70da0e8ec02c499f" /><Relationship Type="http://schemas.openxmlformats.org/officeDocument/2006/relationships/slide" Target="/ppt/slides/slide2.xml" Id="Rcee00137121a434d" /><Relationship Type="http://schemas.openxmlformats.org/officeDocument/2006/relationships/slide" Target="/ppt/slides/slide3.xml" Id="R0c76d58db6dd4742" /><Relationship Type="http://schemas.openxmlformats.org/officeDocument/2006/relationships/slide" Target="/ppt/slides/slide4.xml" Id="Rb35290c670a04072" /><Relationship Type="http://schemas.openxmlformats.org/officeDocument/2006/relationships/slide" Target="/ppt/slides/slide5.xml" Id="R7fbe329ddd914fb9" /><Relationship Type="http://schemas.openxmlformats.org/officeDocument/2006/relationships/slide" Target="/ppt/slides/slide6.xml" Id="R69ab48c08d0c43f7" /><Relationship Type="http://schemas.openxmlformats.org/officeDocument/2006/relationships/slide" Target="/ppt/slides/slide7.xml" Id="R4e29617abfa24f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0b2d4d69f4d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2c8899eb84e6f" /><Relationship Type="http://schemas.openxmlformats.org/officeDocument/2006/relationships/theme" Target="/ppt/slideMasters/theme/theme1.xml" Id="R301998f5547545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72c8899eb84e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f589272aa4c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20345c52c4d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ff5391f5445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792c72ff94c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9ae980f8c4b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ce409478346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5f179a1574d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AUTO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AUTO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1 122 693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2 089 326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2 105 151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ERIKSEN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MARIE ELISABETH SCHILBRED ERIKSEN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Møllendalsveien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989 196 898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AUTO AS</a:t>
            </a:r>
          </a:p>
        </p:txBody>
      </p:sp>
    </p:spTree>
  </p:cSld>
  <p:clrMapOvr>
    <a:masterClrMapping xmlns:a="http://schemas.openxmlformats.org/drawingml/2006/main"/>
  </p:clrMapOvr>
</p:sld>
</file>