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5b2c297ae445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3e6a0fb7c64916"/>
  </p:sldMasterIdLst>
  <p:sldIdLst>
    <p:sldId xmlns:r="http://schemas.openxmlformats.org/officeDocument/2006/relationships" id="256" r:id="R0ab2d246a305410c"/>
    <p:sldId xmlns:r="http://schemas.openxmlformats.org/officeDocument/2006/relationships" id="257" r:id="R3efcd1672b794a75"/>
    <p:sldId xmlns:r="http://schemas.openxmlformats.org/officeDocument/2006/relationships" id="258" r:id="R67c2787592754a77"/>
    <p:sldId xmlns:r="http://schemas.openxmlformats.org/officeDocument/2006/relationships" id="259" r:id="Ra9d0a97556604c1e"/>
    <p:sldId xmlns:r="http://schemas.openxmlformats.org/officeDocument/2006/relationships" id="260" r:id="R8a2fec462df74772"/>
    <p:sldId xmlns:r="http://schemas.openxmlformats.org/officeDocument/2006/relationships" id="261" r:id="R5b3f2f3513244622"/>
    <p:sldId xmlns:r="http://schemas.openxmlformats.org/officeDocument/2006/relationships" id="262" r:id="R15477231947a49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e6a0fb7c64916" /><Relationship Type="http://schemas.openxmlformats.org/officeDocument/2006/relationships/slide" Target="/ppt/slides/slide1.xml" Id="R0ab2d246a305410c" /><Relationship Type="http://schemas.openxmlformats.org/officeDocument/2006/relationships/slide" Target="/ppt/slides/slide2.xml" Id="R3efcd1672b794a75" /><Relationship Type="http://schemas.openxmlformats.org/officeDocument/2006/relationships/slide" Target="/ppt/slides/slide3.xml" Id="R67c2787592754a77" /><Relationship Type="http://schemas.openxmlformats.org/officeDocument/2006/relationships/slide" Target="/ppt/slides/slide4.xml" Id="Ra9d0a97556604c1e" /><Relationship Type="http://schemas.openxmlformats.org/officeDocument/2006/relationships/slide" Target="/ppt/slides/slide5.xml" Id="R8a2fec462df74772" /><Relationship Type="http://schemas.openxmlformats.org/officeDocument/2006/relationships/slide" Target="/ppt/slides/slide6.xml" Id="R5b3f2f3513244622" /><Relationship Type="http://schemas.openxmlformats.org/officeDocument/2006/relationships/slide" Target="/ppt/slides/slide7.xml" Id="R15477231947a49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97fb085474b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9082793c9486b" /><Relationship Type="http://schemas.openxmlformats.org/officeDocument/2006/relationships/theme" Target="/ppt/slideMasters/theme/theme1.xml" Id="R1e0d41b188f84f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99082793c948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f58062de54e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ca831263340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e8be76bc844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c06d5a1a84e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b9d2d2f864b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a05ef235e42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fe24136904e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SVEINUNG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 LUNDE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5 247 122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8 035 145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Liastølveien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