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942d06fb2c46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766583017c49cc"/>
  </p:sldMasterIdLst>
  <p:sldIdLst>
    <p:sldId xmlns:r="http://schemas.openxmlformats.org/officeDocument/2006/relationships" id="256" r:id="R6076e89692284e5d"/>
    <p:sldId xmlns:r="http://schemas.openxmlformats.org/officeDocument/2006/relationships" id="257" r:id="R410a73e343dc4e7e"/>
    <p:sldId xmlns:r="http://schemas.openxmlformats.org/officeDocument/2006/relationships" id="258" r:id="Re1f091b71dc8455d"/>
    <p:sldId xmlns:r="http://schemas.openxmlformats.org/officeDocument/2006/relationships" id="259" r:id="R32e2e17ea65244e5"/>
    <p:sldId xmlns:r="http://schemas.openxmlformats.org/officeDocument/2006/relationships" id="260" r:id="R0c53e189c1e44060"/>
    <p:sldId xmlns:r="http://schemas.openxmlformats.org/officeDocument/2006/relationships" id="261" r:id="R5c088ccf41d142e3"/>
    <p:sldId xmlns:r="http://schemas.openxmlformats.org/officeDocument/2006/relationships" id="262" r:id="R12634b58173b4c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66583017c49cc" /><Relationship Type="http://schemas.openxmlformats.org/officeDocument/2006/relationships/slide" Target="/ppt/slides/slide1.xml" Id="R6076e89692284e5d" /><Relationship Type="http://schemas.openxmlformats.org/officeDocument/2006/relationships/slide" Target="/ppt/slides/slide2.xml" Id="R410a73e343dc4e7e" /><Relationship Type="http://schemas.openxmlformats.org/officeDocument/2006/relationships/slide" Target="/ppt/slides/slide3.xml" Id="Re1f091b71dc8455d" /><Relationship Type="http://schemas.openxmlformats.org/officeDocument/2006/relationships/slide" Target="/ppt/slides/slide4.xml" Id="R32e2e17ea65244e5" /><Relationship Type="http://schemas.openxmlformats.org/officeDocument/2006/relationships/slide" Target="/ppt/slides/slide5.xml" Id="R0c53e189c1e44060" /><Relationship Type="http://schemas.openxmlformats.org/officeDocument/2006/relationships/slide" Target="/ppt/slides/slide6.xml" Id="R5c088ccf41d142e3" /><Relationship Type="http://schemas.openxmlformats.org/officeDocument/2006/relationships/slide" Target="/ppt/slides/slide7.xml" Id="R12634b58173b4c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856ca97f3a40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4334f4b604a81" /><Relationship Type="http://schemas.openxmlformats.org/officeDocument/2006/relationships/theme" Target="/ppt/slideMasters/theme/theme1.xml" Id="R4c7ffd8698f7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4334f4b604a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ea5e23d3147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8c7bd9d5e43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f44e8bd984e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f84a48f7d48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fa69b9a204f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68df932c540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800e243e743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HOLDING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31 013 711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74 059 271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159 982 755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WENAAS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989 195 050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